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E2627-33F9-4732-9A73-75E6CB76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16634-09BB-413A-84F2-4DF97E54C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C2160-025F-4792-9720-1BC462EFC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B296E-C23F-470E-A23F-14B5D35F3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5370C5-824C-46D9-9526-C7867A894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70110E-AC8D-4C3D-AE1B-49E86323E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B12044-19F7-40F8-B7F9-9F2A4EC7C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FF2AB-A773-43FE-94F5-057AAAC09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E3638-77E8-44EA-990A-C95B809BF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50D95-5267-4886-B03B-784935056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14366-926B-413D-9EAF-A642CBC5D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3055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团体心理辅导的过程与技术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团体心理辅导的效果评估与注意事项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团体心理辅导是一种以团体为单位，通过团体活动、讨论、辅导等方式，帮助个体解决心理问题、提升心理素质的心理辅导形式。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团体心理辅导的目标是帮助个体增强自我认知、提高心理素质、改善人际关系，促进个人和团体的共同成长。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通过团体心理辅导，个体可以学习到如何应对压力、克服困难、提高自我调节能力等方面的技巧，从而提高心理素质。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团体心理辅导中的互动和交流可以帮助个体学习如何与人沟通、建立信任、解决冲突等方面的技巧，从而改善人际关系。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改善人际关系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团体心理辅导可以帮助个体更好地认识自己、发掘自己的潜能，同时也可以促进团体凝聚力和向心力的提升，实现个人和团体的共同成长。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促进个人和团体的共同成长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团体心理辅导的重要性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团体心理辅导的类型与形式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根据不同的分类标准，可以将团体心理辅导分为多种类型，如按目标可以分为成长性团体、治疗性团体等；按形式可以分为结构式团体、非结构式团体等。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常见的团体心理辅导形式包括团体讨论、角色扮演、游戏互动等，这些形式可以帮助个体在轻松愉快的氛围中学习和成长。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强调人际关系在个体发展中的重要性，认为个体通过与他人的互动来学习和发展。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人际关系理论认为，个体在团体中与他人互动，可以学习如何建立、维持和改善人际关系，从而增强自我认知和情感支持。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强调观察和模仿在个体行为习得中的重要作用。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社会学习理论认为，个体通过观察和模仿团体内其他成员的行为，可以学习新的行为模式和应对策略。这种学习过程可以通过奖励和惩罚来强化。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社会学习理论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关注个体潜意识中的冲突和需求，认为这些因素影响个体的行为和情感。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心理分析理论认为，团体心理辅导可以帮助个体深入了解自己的潜意识冲突和需求，通过自我探索和自我表达来缓解压力和改善心理健康。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心理分析理论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强调认知过程对个体行为和情感的影响，认为改变认知可以改变行为和情感。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认知行为理论认为，团体心理辅导可以帮助个体学习新的思考方式和行为模式，通过认知重构来改善情绪和行为问题。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团体心理辅导的过程与技术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设定共同目标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明确团体的共同目标，使成员了解团体的目的和期望结果。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自我介绍与相互认识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鼓励成员通过自我介绍和互动活动相互了解，打破陌生感。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创造一个安全、信任、开放的团体环境，使成员愿意分享自己的经历和感受。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团体形成阶段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https://d.book118.com/758133055074006031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2024-09-08T13:34:25.987</cp:lastPrinted>
  <dcterms:created xsi:type="dcterms:W3CDTF">2024-09-08T05:34:26Z</dcterms:created>
  <dcterms:modified xsi:type="dcterms:W3CDTF">2024-09-08T05:34:28Z</dcterms:modified>
</cp:coreProperties>
</file>