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12AA2-5236-4DAF-8691-88AC6BF1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9E13A-CC7D-4FE7-A16C-2333AC4F6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9D7B8-BAE7-457A-9A49-0A53A3B23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51FF6-C042-4D60-8093-DE7E5829B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716A5-7F21-42E3-A673-6C916E1D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B1FB8-AEF4-46CD-82D1-A6A722AB5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951DEA-0468-4871-92F7-21A3B24BE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8DAE7-BE15-444F-BF73-1EF333FA9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5EA5E-8684-4DF9-ACE1-B2B99667D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D53EC-C77D-4E07-8445-968B02B34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32080-EA3E-444E-BCB5-2A71D2A0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18" Type="http://schemas.openxmlformats.org/officeDocument/2006/relationships/tags" Target="../tags/tag131.xml" /><Relationship Id="rId19" Type="http://schemas.openxmlformats.org/officeDocument/2006/relationships/tags" Target="../tags/tag132.xml" /><Relationship Id="rId2" Type="http://schemas.openxmlformats.org/officeDocument/2006/relationships/tags" Target="../tags/tag115.xml" /><Relationship Id="rId20" Type="http://schemas.openxmlformats.org/officeDocument/2006/relationships/tags" Target="../tags/tag133.xml" /><Relationship Id="rId21" Type="http://schemas.openxmlformats.org/officeDocument/2006/relationships/tags" Target="../tags/tag134.xml" /><Relationship Id="rId22" Type="http://schemas.openxmlformats.org/officeDocument/2006/relationships/tags" Target="../tags/tag135.xml" /><Relationship Id="rId23" Type="http://schemas.openxmlformats.org/officeDocument/2006/relationships/tags" Target="../tags/tag136.xml" /><Relationship Id="rId24" Type="http://schemas.openxmlformats.org/officeDocument/2006/relationships/tags" Target="../tags/tag137.xml" /><Relationship Id="rId25" Type="http://schemas.openxmlformats.org/officeDocument/2006/relationships/tags" Target="../tags/tag138.xml" /><Relationship Id="rId26" Type="http://schemas.openxmlformats.org/officeDocument/2006/relationships/tags" Target="../tags/tag139.xml" /><Relationship Id="rId27" Type="http://schemas.openxmlformats.org/officeDocument/2006/relationships/tags" Target="../tags/tag140.xml" /><Relationship Id="rId28" Type="http://schemas.openxmlformats.org/officeDocument/2006/relationships/tags" Target="../tags/tag141.xml" /><Relationship Id="rId29" Type="http://schemas.openxmlformats.org/officeDocument/2006/relationships/tags" Target="../tags/tag142.xml" /><Relationship Id="rId3" Type="http://schemas.openxmlformats.org/officeDocument/2006/relationships/tags" Target="../tags/tag116.xml" /><Relationship Id="rId30" Type="http://schemas.openxmlformats.org/officeDocument/2006/relationships/tags" Target="../tags/tag143.xml" /><Relationship Id="rId31" Type="http://schemas.openxmlformats.org/officeDocument/2006/relationships/tags" Target="../tags/tag144.xml" /><Relationship Id="rId32" Type="http://schemas.openxmlformats.org/officeDocument/2006/relationships/tags" Target="../tags/tag145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3060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国家精品课程设计素描概述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设计素描的定义与起源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设计素描的教学方法与技巧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设计素描在艺术教育中的地位和作用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设计素描的应用领域与未来发展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设计素描的定义与起源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素描的定义</a:t>
            </a:r>
            <a:endParaRPr lang="zh-CN" altLang="en-US"/>
          </a:p>
        </p:txBody>
      </p:sp>
      <p:sp>
        <p:nvSpPr>
          <p:cNvPr id="1048936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素描是一种基础性的绘画技巧，可以帮助艺术家更好地理解和掌握物体的结构和形态。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0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素描是一种以单色线条或块面来表现物体形状、明暗、质感等特征的绘画形式。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素描起源于欧洲文艺复兴时期，最初主要用于艺术家进行创作前的草图绘制。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素描在艺术教育中具有重要的地位，是学习绘画的基础课程之一。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设计素描的起源</a:t>
            </a:r>
            <a:endParaRPr lang="zh-CN" altLang="en-US"/>
          </a:p>
        </p:txBody>
      </p:sp>
      <p:sp>
        <p:nvSpPr>
          <p:cNvPr id="1049004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起源时间：19世纪末20世纪初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起源影响：对现代设计教育产生深远影响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29"/>
            </p:custDataLst>
          </p:nvPr>
        </p:nvSpPr>
        <p:spPr>
          <a:xfrm>
            <a:off x="8155389" y="272341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起源目的：培养设计师的观察、分析和表达能力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30"/>
            </p:custDataLst>
          </p:nvPr>
        </p:nvSpPr>
        <p:spPr>
          <a:xfrm>
            <a:off x="1967825" y="272341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起源地：欧洲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31"/>
            </p:custDataLst>
          </p:nvPr>
        </p:nvSpPr>
        <p:spPr>
          <a:xfrm>
            <a:off x="643495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起源人物：包豪斯学院创始人格罗皮乌斯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32"/>
            </p:custDataLst>
          </p:nvPr>
        </p:nvSpPr>
        <p:spPr>
          <a:xfrm>
            <a:off x="3688263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起源背景：工业革命后，设计需求增加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设计素描与传统素描的区别</a:t>
            </a:r>
            <a:endParaRPr lang="zh-CN" altLang="en-US"/>
          </a:p>
        </p:txBody>
      </p:sp>
      <p:sp>
        <p:nvSpPr>
          <p:cNvPr id="1049088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目的不同：设计素描注重实用性，传统素描注重艺术性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工具不同：设计素描使用铅笔、尺子等工具，传统素描使用铅笔、炭笔等工具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内容不同：设计素描注重对物体的结构、比例、透视等要素的描绘，传统素描注重对物体的光影、质感、色彩等要素的描绘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风格不同：设计素描注重简洁、明快、实用，传统素描注重细腻、丰富、艺术性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设计素描在艺术教育中的地位和作用</a:t>
            </a:r>
            <a:endParaRPr lang="zh-CN" altLang="en-US"/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设计素描在艺术教育中的地位</a:t>
            </a:r>
            <a:endParaRPr lang="zh-CN" altLang="en-US"/>
          </a:p>
        </p:txBody>
      </p:sp>
      <p:sp>
        <p:nvSpPr>
          <p:cNvPr id="104919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基础课程：设计素描是艺术教育的基础课程，是学习其他艺术形式的基础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培养审美能力：设计素描能够培养学生的审美能力，提高学生的艺术素养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创新思维：设计素描能够培养学生的创新思维，提高学生的创新能力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实践能力：设计素描能够培养学生的实践能力，提高学生的动手能力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设计素描的作用</a:t>
            </a:r>
            <a:endParaRPr lang="zh-CN" altLang="en-US"/>
          </a:p>
        </p:txBody>
      </p:sp>
      <p:sp>
        <p:nvSpPr>
          <p:cNvPr id="10492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专业素养：提高学生的专业素养和艺术修养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实践应用：将设计素描应用于实际设计项目中，提高学生的实践能力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基础训练：提高学生的观察能力、造型能力和审美能力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创意表达：培养学生的创新思维和创意表达能力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设计素描与其他学科的联系</a:t>
            </a:r>
            <a:endParaRPr lang="zh-CN" altLang="en-US"/>
          </a:p>
        </p:txBody>
      </p:sp>
      <p:sp>
        <p:nvSpPr>
          <p:cNvPr id="1049310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设计素描与艺术史的联系：设计素描是艺术史的重要组成部分，反映了不同时期的艺术风格和审美观念。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设计素描与设计理论的联系：设计素描是设计理论的基础，通过设计素描可以更好地理解和掌握设计原理和方法。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设计素描与绘画技法的联系：设计素描是绘画技法的基础，通过设计素描可以更好地掌握绘画技巧和表现手法。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设计素描与艺术实践的联系：设计素描是艺术实践的重要组成部分，通过设计素描可以更好地理解和掌握艺术创作的过程和方法。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设计素描的教学方法与技巧</a:t>
            </a:r>
            <a:endParaRPr lang="zh-CN" altLang="en-US"/>
          </a:p>
        </p:txBody>
      </p:sp>
      <p:sp>
        <p:nvSpPr>
          <p:cNvPr id="10493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https://d.book118.com/758133060126006022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国家精品课程设计素描概述</vt:lpstr>
      <vt:lpstr>目录</vt:lpstr>
      <vt:lpstr>添加章节标题</vt:lpstr>
      <vt:lpstr>设计素描的定义与起源</vt:lpstr>
      <vt:lpstr>素描的定义</vt:lpstr>
      <vt:lpstr>设计素描的起源</vt:lpstr>
      <vt:lpstr>设计素描与传统素描的区别</vt:lpstr>
      <vt:lpstr>设计素描在艺术教育中的地位和作用</vt:lpstr>
      <vt:lpstr>设计素描在艺术教育中的地位</vt:lpstr>
      <vt:lpstr>设计素描的作用</vt:lpstr>
      <vt:lpstr>设计素描与其他学科的联系</vt:lpstr>
      <vt:lpstr>设计素描的教学方法与技巧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2024-08-29T02:30:43.059</cp:lastPrinted>
  <dcterms:created xsi:type="dcterms:W3CDTF">2024-08-28T18:30:43Z</dcterms:created>
  <dcterms:modified xsi:type="dcterms:W3CDTF">2024-08-28T18:30:45Z</dcterms:modified>
</cp:coreProperties>
</file>