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BFF24-8660-4EFB-93A3-CA00FDBE6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EF8EE-DB6F-4440-8AFA-0193A603C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3E696-7A96-4EEA-9A8C-3652B20E6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13DF9-D06F-4861-B9E3-3C45D5D11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840AA7-7C91-45CE-AB47-889A2CDE2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975066-8211-4FA9-AD00-E7FE59273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D9ED9A-1F76-4B12-BBE3-545C90C5F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DA700-A279-41C3-9752-D59005A35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D569D7-3D07-4EC7-85D4-ABC3AF08A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C6556-730A-472C-9C51-DE1CD91B9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23C35-EBEE-48DD-A66E-C2E7F0467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3314114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向心加速度课件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向心加速度的定义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向心加速度的性质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向心加速度的实例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向心加速度的应用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向心加速度的习题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向心加速度的定义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3" r="322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向心加速度是指物体做圆周运动时，受到指向圆心的加速度。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它描述了物体速度方向改变的快慢程度。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向心加速度的大小表示物体速度方向改变的快慢，与线速度的大小无关。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0728" r="2072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向心加速度的公式为：a = v²/r，其中v是线速度，r是圆周运动的半径。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当线速度v的大小不变时，向心加速度的大小与半径r成反比。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当半径r的大小不变时，向心加速度的大小与线速度v的平方成正比。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2833" b="2833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向心加速度的单位是米/秒²。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与其他加速度单位相同，米/秒²表示每秒速度方向改变的米数。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向心加速度的性质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向心加速度的方向始终指向圆心。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在圆周运动中，向心加速度的方向与物体运动方向垂直，始终指向圆心。这是由于物体受到向心力的作用，使速度方向改变而产生的加速度。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向心加速度的大小与线速度和半径成正比。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根据向心加速度的公式a = v^2 / r，向心加速度的大小与线速度的平方成正比，与半径成反比。当线速度增大或半径减小时，向心加速度增大；反之，则减小。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向心加速度随线速度和半径的变化而变化。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在圆周运动中，向心加速度的大小和方向都随线速度和半径的变化而变化。当线速度增大或半径减小时，向心加速度增大；反之，则减小。同时，向心加速度的方向始终指向圆心，与线速度的方向垂直。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向心加速度的实例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圆周运动是向心加速度最常见的实例，物体绕固定点做圆周运动时，由于受到向心力的作用，产生向心加速度。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圆周运动中，物体受到指向圆心的向心力作用，产生向心加速度。向心加速度的大小与向心力的大小成正比，与物体的质量成反比。向心加速度的方向始终指向圆心，使物体沿着圆周运动的切线方向加速或减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圆周运动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https://d.book118.com/758133141141006032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2024-09-10T15:22:34.316</cp:lastPrinted>
  <dcterms:created xsi:type="dcterms:W3CDTF">2024-09-10T07:22:34Z</dcterms:created>
  <dcterms:modified xsi:type="dcterms:W3CDTF">2024-09-10T07:22:36Z</dcterms:modified>
</cp:coreProperties>
</file>