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0DA33-F5E2-45C4-8968-4D8A59564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CC443-5186-4CDE-83CB-FC4C17CA6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95AE9-80C0-428E-BCC3-85E7BD757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5DD38-95E0-4F2E-881C-B42FAA26B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061137-17E5-4C99-8DE8-534AABD69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DD8221-5F44-49F2-ADD9-B1FA9ABE6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85F098-D183-4008-A521-B7C0B4533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8E18DE-D6A3-48B5-8B85-A87C6D91E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4F0D7-0BE4-419E-9AF7-37C271509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70C20-561F-4355-9A86-6C999EC75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414E9-8039-401B-908E-55AD6AA70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3412703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护士进修汇报呼吸系统疾病的护理策略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实施针对性护理措施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通过进修学习，护士可以掌握更先进的呼吸系统疾病护理技术和理论知识，从而提高护理水平，为患者提供更优质的护理服务。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适应医疗发展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随着医疗技术的不断进步和呼吸系统疾病的不断变化，护士需要不断学习和更新知识，以适应医疗发展的需要。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满足患者需求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呼吸系统疾病患者数量不断增加，且病情复杂多变，需要护士具备更高的护理能力和更丰富的经验，以满足患者的需求。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阐述护士如何对护理措施的效果进行评价，包括患者症状改善、生活质量提高、并发症减少等方面的评价指标。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简要介绍呼吸系统疾病的分类、病因、病理生理等基础知识。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详细阐述护士如何对呼吸系统疾病患者进行全面的护理评估，包括病情、心理、社会支持等方面的评估。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重点介绍针对呼吸系统疾病患者的护理措施，包括环境护理、药物治疗、氧疗、机械通气、营养支持、心理护理等方面的内容。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常见呼吸系统疾病类型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上呼吸道感染：包括感冒、喉炎、扁桃体炎等。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慢性阻塞性肺疾病（COPD）：包括慢性支气管炎和肺气肿。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哮喘：一种慢性气道炎症性疾病。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下呼吸道感染：如支气管炎、肺炎等。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00" r="1970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772" b="177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是呼吸系统疾病的主要危险因素，与多种呼吸道疾病相关。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长期暴露在有害空气环境中，如工业废气、汽车尾气等。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某些职业如矿工、纺织工人等，易接触有害物质导致呼吸道疾病。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某些呼吸系统疾病具有家族聚集性，如哮喘、COPD等。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空气污染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职业暴露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543" r="1454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咳嗽、咳痰、呼吸困难、胸痛等是呼吸系统疾病的常见症状。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发热、呼吸急促、发绀、杵状指等可能与呼吸系统疾病相关。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血常规、血气分析、痰液检查等有助于了解病情。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X线、CT等影像学检查对呼吸系统疾病的诊断具有重要价值。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护理评估与计划制定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对患者进行全面的体格检查，包括呼吸频率、深度、节律，以及肺部听诊等。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实验室及影像学检查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根据病情需要，安排患者进行血液检查、X线、CT等影像学检查，以评估病情严重程度。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详细询问患者呼吸系统疾病的病史，包括症状、持续时间、既往治疗等。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患者全面评估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咳嗽与咳痰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疼痛与不适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护理问题识别与优先级排序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评估患者呼吸困难的程度，采取相应措施如吸氧、保持呼吸道通畅等。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评估患者的疼痛程度和部位，采取缓解疼痛的措施，如药物治疗、物理治疗等。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针对患者咳嗽和咳痰的症状，制定相应的护理措施，如协助患者排痰、保持室内湿度等。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关注患者的心理状况，提供心理支持和安慰，减轻焦虑和恐惧情绪。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根据患者的具体情况，制定个性化的呼吸功能锻炼计划，如深呼吸、缩唇呼吸等。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呼吸功能锻炼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对于需要氧疗的患者，制定合适的氧疗方案，监测氧疗效果，确保患者安全用氧。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氧疗护理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遵医嘱给予患者药物治疗，并密切观察药物疗效和不良反应。同时，指导患者正确用药，提高治疗依从性。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药物治疗与护理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向患者及其家属提供呼吸系统疾病的健康教育和指导，包括疾病知识、预防措施、家庭护理等。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健康教育与指导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个性化护理计划制定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https://d.book118.com/758134127034006044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2024-09-24T05:25:47.175</cp:lastPrinted>
  <dcterms:created xsi:type="dcterms:W3CDTF">2024-09-23T21:25:47Z</dcterms:created>
  <dcterms:modified xsi:type="dcterms:W3CDTF">2024-09-23T21:25:49Z</dcterms:modified>
</cp:coreProperties>
</file>