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8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F3228-E58E-47EA-8C88-DAE1B247C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4DD69-4871-4913-B376-55BE9B9B4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679CB-A8C5-42BE-91EE-ECB2E7BCA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3AA86B-A5F1-49DE-BA34-7323F35B4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66E622-DD84-489B-9EAA-33D38B4F0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C75E64-81E7-4634-9ECF-7981C5F01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E8AF52-2DAA-450F-B273-EFF7F1224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A55C74-12CA-4ADB-95B0-DFBEBDF2E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60BBC3-CEDD-43A7-AF50-D14C6B8C7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7830AB-71B5-4085-88E9-555712321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5179AD-A576-4C39-8F21-0387AE21B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11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6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10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10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3413404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家长如何引导孩子树立正确的价值观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序号"/>
          <p:cNvSpPr txBox="1"/>
          <p:nvPr>
            <p:custDataLst>
              <p:tags r:id="rId3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5" name="标题"/>
          <p:cNvSpPr txBox="1"/>
          <p:nvPr>
            <p:custDataLst>
              <p:tags r:id="rId4"/>
            </p:custDataLst>
          </p:nvPr>
        </p:nvSpPr>
        <p:spPr>
          <a:xfrm>
            <a:off x="2206625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了解孩子的价值观形成过程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flipH="1">
            <a:off x="1940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序号"/>
          <p:cNvSpPr txBox="1"/>
          <p:nvPr>
            <p:custDataLst>
              <p:tags r:id="rId6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7"/>
            </p:custDataLst>
          </p:nvPr>
        </p:nvSpPr>
        <p:spPr>
          <a:xfrm>
            <a:off x="5344160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家长在孩子价值观形成中的作用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序号"/>
          <p:cNvSpPr txBox="1"/>
          <p:nvPr>
            <p:custDataLst>
              <p:tags r:id="rId9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3" name="标题"/>
          <p:cNvSpPr txBox="1"/>
          <p:nvPr>
            <p:custDataLst>
              <p:tags r:id="rId10"/>
            </p:custDataLst>
          </p:nvPr>
        </p:nvSpPr>
        <p:spPr>
          <a:xfrm>
            <a:off x="8482330" y="329057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引导孩子树立正确价值观的方法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216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序号"/>
          <p:cNvSpPr txBox="1"/>
          <p:nvPr>
            <p:custDataLst>
              <p:tags r:id="rId12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8" name="标题"/>
          <p:cNvSpPr txBox="1"/>
          <p:nvPr>
            <p:custDataLst>
              <p:tags r:id="rId13"/>
            </p:custDataLst>
          </p:nvPr>
        </p:nvSpPr>
        <p:spPr>
          <a:xfrm>
            <a:off x="3775710" y="530542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家长在孩子价值观形成中的注意事项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4"/>
            </p:custDataLst>
          </p:nvPr>
        </p:nvCxnSpPr>
        <p:spPr>
          <a:xfrm flipH="1">
            <a:off x="3509259" y="485580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序号"/>
          <p:cNvSpPr txBox="1"/>
          <p:nvPr>
            <p:custDataLst>
              <p:tags r:id="rId15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33" name="标题"/>
          <p:cNvSpPr txBox="1"/>
          <p:nvPr>
            <p:custDataLst>
              <p:tags r:id="rId16"/>
            </p:custDataLst>
          </p:nvPr>
        </p:nvSpPr>
        <p:spPr>
          <a:xfrm>
            <a:off x="6913245" y="528637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家长会如何引导孩子树立正确的价值观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7"/>
            </p:custDataLst>
          </p:nvPr>
        </p:nvCxnSpPr>
        <p:spPr>
          <a:xfrm flipH="1">
            <a:off x="6647226" y="483684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了解孩子的价值观形成过程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价值观的萌芽期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孩子开始意识到是非对错，形成初步的价值观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家长通过言传身教，引导孩子形成正确的价值观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孩子通过观察和模仿，学习家长的行为和态度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家长需要关注孩子的行为和思想，及时发现并纠正错误的价值观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价值观的确立期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孩子开始关注社会问题，对公平、正义等概念有了初步的理解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孩子开始形成自己的价值观，对世界有自己的看法和认知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孩子开始思考自己的人生目标，对未来有了一定的规划和期待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家长在这个阶段应该引导孩子树立正确的价值观，帮助他们形成积极的人生观和价值观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价值观的稳定期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青少年时期：价值观开始形成，受到家庭、学校、社会等多方面影响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成年初期：价值观逐渐稳定，开始形成自己的价值观体系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中年期：价值观趋于成熟，更加稳定，开始影响下一代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老年期：价值观基本定型，可能会受到生活经历、健康状况等因素的影响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家长在孩子价值观形成中的作用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家长的榜样作用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家长是孩子的第一任老师，他们的言行举止对孩子的价值观形成有着深远的影响。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家长应该以身作则，树立正确的价值观，为孩子树立榜样。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家长可以通过讲述自己的经历、分享自己的价值观，让孩子了解正确的价值观。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家长应该关注孩子的行为和思想，及时纠正孩子的错误观念，引导孩子树立正确的价值观。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家长的引导作用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家长是孩子的第一任老师，他们的言行举止对孩子的价值观形成有着深远的影响。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家长可以通过与孩子进行深入的交流，了解他们的想法和需求，从而引导他们树立正确的价值观。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家长可以通过以身作则，为孩子树立良好的榜样，让他们在潜移默化中受到正确的价值观的影响。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家长可以通过引导孩子参与社会实践活动，让他们在实践中体验和感悟正确的价值观。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家长的教育作用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引导孩子认识世界：家长需要引导孩子了解社会、认识世界，帮助他们形成正确的价值观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言传身教：家长的言行举止对孩子的价值观形成有重要影响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培养孩子的道德品质：家长需要培养孩子的道德品质，让他们学会尊重他人、诚实守信等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培养孩子的独立思考能力：家长需要培养孩子的独立思考能力，让他们学会分析和判断问题，形成自己的价值观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引导孩子树立正确价值观的方法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培养孩子的道德观念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家长要以身作则，树立良好的道德榜样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引导孩子理解道德规范，遵守社会规则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鼓励孩子参与公益活动，培养社会责任感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引导孩子独立思考，培养正确的价值观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https://d.book118.com/758134134047006024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&#10;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&#10;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1_1"/>
  <p:tag name="KSO_WM_UNIT_INDEX" val="1_1_1"/>
  <p:tag name="KSO_WM_UNIT_LAYERLEVEL" val="1_1_1"/>
  <p:tag name="KSO_WM_UNIT_PRESET_TEXT" val="Part On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2"/>
  <p:tag name="KSO_WM_UNIT_INDEX" val="1_1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2_1"/>
  <p:tag name="KSO_WM_UNIT_INDEX" val="1_2_1"/>
  <p:tag name="KSO_WM_UNIT_LAYERLEVEL" val="1_1_1"/>
  <p:tag name="KSO_WM_UNIT_PRESET_TEXT" val="Part Two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2"/>
  <p:tag name="KSO_WM_UNIT_INDEX" val="1_2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3_1"/>
  <p:tag name="KSO_WM_UNIT_INDEX" val="1_3_1"/>
  <p:tag name="KSO_WM_UNIT_LAYERLEVEL" val="1_1_1"/>
  <p:tag name="KSO_WM_UNIT_PRESET_TEXT" val="Part Thre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2"/>
  <p:tag name="KSO_WM_UNIT_INDEX" val="1_3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4_1"/>
  <p:tag name="KSO_WM_UNIT_INDEX" val="1_4_1"/>
  <p:tag name="KSO_WM_UNIT_LAYERLEVEL" val="1_1_1"/>
  <p:tag name="KSO_WM_UNIT_PRESET_TEXT" val="Part Four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2"/>
  <p:tag name="KSO_WM_UNIT_INDEX" val="1_4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5_1"/>
  <p:tag name="KSO_WM_UNIT_INDEX" val="1_5_1"/>
  <p:tag name="KSO_WM_UNIT_LAYERLEVEL" val="1_1_1"/>
  <p:tag name="KSO_WM_UNIT_PRESET_TEXT" val="Part Fiv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2"/>
  <p:tag name="KSO_WM_UNIT_INDEX" val="1_5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21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85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8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家长如何引导孩子树立正确的价值观</vt:lpstr>
      <vt:lpstr>目录</vt:lpstr>
      <vt:lpstr>了解孩子的价值观形成过程</vt:lpstr>
      <vt:lpstr>价值观的萌芽期</vt:lpstr>
      <vt:lpstr>价值观的确立期</vt:lpstr>
      <vt:lpstr>价值观的稳定期</vt:lpstr>
      <vt:lpstr>家长在孩子价值观形成中的作用</vt:lpstr>
      <vt:lpstr>家长的榜样作用</vt:lpstr>
      <vt:lpstr>家长的引导作用</vt:lpstr>
      <vt:lpstr>家长的教育作用</vt:lpstr>
      <vt:lpstr>引导孩子树立正确价值观的方法</vt:lpstr>
      <vt:lpstr>培养孩子的道德观念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2024-08-31T10:54:02.109</cp:lastPrinted>
  <dcterms:created xsi:type="dcterms:W3CDTF">2024-08-31T02:54:02Z</dcterms:created>
  <dcterms:modified xsi:type="dcterms:W3CDTF">2024-08-31T02:54:04Z</dcterms:modified>
</cp:coreProperties>
</file>