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B28C0-AB93-4C1F-A56E-4461CC87B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5652D-0815-4485-A847-DE4296596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6DE08-AA33-4E12-9E03-587D3ACF0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F4069-9799-4A3F-AD17-4E1AE5E9D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3A0EF3-9365-468C-AC23-0FCC6452B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2B1001-D433-42FB-AAF1-D2D740B89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08FC45-EA03-44B8-8BD1-483048780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88F4E-B6BB-4C33-96FF-3D5502A14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47759-72A1-4DF5-B67B-81C7675A1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931F8-9A05-45D0-8264-25C0EE001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3AFFD-5B1F-49E6-BADE-9B0A24FCC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3503602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会计学原理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会计要素与会计科目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会计凭证与账簿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会计循环与财务报表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会计实务操作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会计职业道德与法律责任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会计学是一门经济管理学科，旨在提供有关企业财务状况、经营成果和现金流量的信息，帮助决策者做出经济决策。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学是经济管理的重要组成部分，它通过记录、计量、报告和解释企业的经济活动，提供有关企业财务状况、经营成果和现金流量的信息。这些信息对于企业内部管理、投资者决策、外部监管和经济分析都具有重要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会计学的起源可以追溯到古代文明时期，随着经济的发展和科技的进步，会计学也不断发展和完善。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学的起源可以追溯到古代文明时期，如埃及、巴比伦、印度和中国的文明。最初的会计方法很简单，主要是为了记录交易和计算盈亏。随着经济的发展和商业的复杂化，会计学逐渐发展成为一门科学。在工业革命时期，会计学得到了广泛的应用和推广。到了20世纪，随着科技的发展和计算机的普及，会计学也逐步实现电算化、自动化和智能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会计学的起源与发展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会计学的基本假设与原则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总结词：会计学的基本假设包括持续经营、会计分期和货币计量，原则包括客观性、相关性、明晰性和谨慎性等。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持续经营是指企业将无限期地经营下去，除非有明显的迹象表明企业将无法持续经营。会计分期是指将企业的经营活动划分为若干个期间，以便对企业的财务状况和经营成果进行定期报告。货币计量是指企业在进行会计核算时，采用货币作为计量单位，以便对企业的经济活动进行量化记录和报告。客观性是指会计核算应当以实际发生的经济业务为依据，如实反映企业的财务状况和经营成果。相关性是指会计信息应当与决策者的经济决策相关，能够帮助决策者评估企业的风险和机会。明晰性是指会计信息应当清晰明了，便于理解和使用。谨慎性是指在不确定的情况下，应当保持谨慎的态度，对可能存在的风险和损失进行合理的估计和披露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会计要素与会计科目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542" r="5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包括现金、银行存款、短期投资等，反映企业短期内的经济资源。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流动资产类科目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如固定资产、无形资产、长期投资等，反映企业长期占用的经济资源。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非流动资产类科目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资产类科目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负债类科目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流动负债类科目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短期借款、应付账款、预收账款等，反映企业短期内需要清偿的债务。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非流动负债类科目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长期借款、应付债券等，反映企业长期债务情况。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反映企业实际收到的投资者出资额。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实收资本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资本公积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留存收益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反映企业由于股东投入、资本溢价等原因形成的资本增值。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包括未分配利润和盈余公积，反映企业历年积累的利润和公积金。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所有者权益类科目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反映企业主要经营活动所取得的收入。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主营业务收入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反映企业除主营业务外的其他经营活动所取得的收入。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其他业务收入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收入类科目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主营业务成本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反映企业主要经营活动所发生的成本。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管理费用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包括员工薪酬、办公费用等，反映企业的管理成本。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费用类科目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反映企业通过经营活动所获得的利润。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利润总额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营业利润加上营业外收入减去营业外支出，反映企业的总利润。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营业利润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利润类科目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会计凭证与账簿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原始凭证的种类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包括但不限于发票、收据、车票、银行回单等。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原始凭证的审核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审核其真实性、合法性和完整性，确保原始凭证的有效性和准确性。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原始凭证的定义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原始凭证又称单据，是在经济业务发生或完成时取得或填制的，用以记录或证明经济业务的发生或完成情况的文字凭据。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原始凭证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记账凭证的定义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记账凭证又称传票，是会计人员根据审核后的原始凭证进行分类、确定会计分录而编制的凭证，是登记账簿的直接依据。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记账凭证的种类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包括收款凭证、付款凭证和转账凭证等。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记账凭证的编制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按照会计制度规定的会计科目和核算内容进行编制，确保准确反映经济业务内容。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记账凭证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https://d.book118.com/758135036023006024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2024-08-31T02:26:29.421</cp:lastPrinted>
  <dcterms:created xsi:type="dcterms:W3CDTF">2024-08-30T18:26:29Z</dcterms:created>
  <dcterms:modified xsi:type="dcterms:W3CDTF">2024-08-30T18:26:31Z</dcterms:modified>
</cp:coreProperties>
</file>