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9A12A-654C-4B24-AB1B-345E93FC1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1C07A-ADE3-4180-9A06-1022AA01C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6DC34-9C87-4048-8437-9922FB377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7EBBE-FD73-4CDE-8C29-2301CBFFF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BE1BA-3C54-4347-AEAD-FE1B59626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2F256-9F1D-42B5-B225-1C3A3850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C1808-FF79-4493-BF4B-AC720EC83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9F343-037D-45C1-988A-D973E44F3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DF0A5-2D33-493F-98F8-18AF01551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F5671-17DC-4057-AA39-3A1939393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AAABD-0D8A-4FF4-B912-2B5AC6B77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6010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遇到加油站爆炸事故的应急处理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事故现场初步处置与报警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伤员救治与医疗援助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火灾扑救与现场控制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事故原因调查与责任追究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应急处置能力提升与预防措施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总结经验教训与改进方向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事故现场初步处置与报警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在发生加油站爆炸事故时，驾驶员应立即将车辆停放在远离爆炸源的安全区域，避免车辆受到进一步损害。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停车位置选择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所有在场人员应迅速离开事故现场，尽量远离加油站及附近建筑物，确保自身安全。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人员撤离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立即停车并远离危险区域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22" r="58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第一时间拨打当地火警电话119，报告事故地点、加油站名称、爆炸情况等信息，请求消防部门迅速赶赴现场进行救援。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若有人员受伤，应立即拨打急救电话120，说明伤者情况和事故地点，以便医疗救援人员及时赶到现场救治。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拨打119、120等紧急电话求助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急救电话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报警电话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示警方式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通过大声呼喊、使用扩音器等方式，向周边群众传达事故信息和危险警示，提醒他们迅速撤离。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引导群众向远离加油站和事故现场的安全区域疏散，避免人员聚集和拥堵，确保疏散通道畅通。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向周边群众示警，疏散人群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伤员救治与医疗援助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对受伤人员进行初步救治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立即停止加油和卸油作业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在发生爆炸事故时，应立即停止加油和卸油作业，关闭相关阀门，切断事故源。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疏散现场人员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在确保自身安全的前提下，迅速疏散现场人员，特别是受伤人员，至安全区域。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初步救治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对于受伤人员，应进行初步救治，如止血、包扎、固定等，防止伤情恶化。同时，保持伤员呼吸道通畅，及时清除口腔和鼻腔内的异物。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向赶赴现场的专业医护人员提供事故和伤员的相关信息，如事故发生时间、地点、涉及物质、伤员数量及伤情等。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在专业医护人员的指导下，协助进行伤员的救治工作，如搬运伤员、保持救治通道畅通等。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协助救治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为伤员和家属提供心理支持，安抚他们的情绪，减轻他们的焦虑和恐惧。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协助专业医护人员救治伤员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根据伤员的伤情和数量，选择合适的医疗机构进行转运和治疗。优先选择距离近、救治能力强的医疗机构。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选择合适的医疗机构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在转运伤员过程中，要确保转运车辆的安全和稳定，避免在转运过程中对伤员造成二次伤害。同时，保持与医疗机构的联系，及时报告伤员的情况和位置。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安全转运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将伤员送至医疗机构后，与医护人员详细交接伤员的伤情和治疗情况，确保伤员得到及时有效的治疗。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与医疗机构交接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运送伤员至医疗机构接受治疗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火灾扑救与现场控制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在确保自身安全的前提下，协助加油站工作人员疏散现场人员，指引他们逃离到安全区域。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报警并说明情况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在发现加油站爆炸事故后，第一时间拨打119火警电话，清晰、准确地说明事故地点、火势大小和现场危险情况。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配合消防部门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在消防人员到达现场后，主动提供事故相关信息，如加油站布局、危险源等，并积极配合消防部门进行火灾扑救工作。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配合消防部门进行火灾扑救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在确保安全的前提下，关闭加油站的总电源，以防止电气火灾引发更大的事故。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切断电源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关闭与着火油罐相连的阀门，切断油料的供应，防止火势蔓延到其他油罐。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关闭油罐阀门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在火灾初期，如果火势较小，可以使用加油站配备的灭火器材进行扑救。但需注意选择合适的灭火器材，并遵循正确的使用方法。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使用灭火器材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防止火势蔓延，保护周边设施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https://d.book118.com/758136010003006034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2024-09-12T04:24:10.216</cp:lastPrinted>
  <dcterms:created xsi:type="dcterms:W3CDTF">2024-09-11T20:24:10Z</dcterms:created>
  <dcterms:modified xsi:type="dcterms:W3CDTF">2024-09-11T20:24:12Z</dcterms:modified>
</cp:coreProperties>
</file>