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1872-31F0-43C1-B8AC-27D4E49B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23445-5694-4D19-A93D-745851FC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20D24-0A30-4CAB-9EF9-C946CA0B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AF3BA-5B32-4EAF-9533-181FEFDC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59658-B86D-4D67-9496-B3529B83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B8A48-249B-49F9-AED5-2301B23A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05B71-C751-4670-A5D0-940D5192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EBD74-D0FA-4C62-B4EB-BE07FB60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2CA16-1D4A-4285-BC89-B7D351B35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83ECD-2EC3-4CE6-AEC7-35744E5C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6063D-1909-4318-A2A1-4F046B40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6104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刀具使用安全培训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刀具使用安全规范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刀具安全操作技巧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安全防护装备选用与佩戴要求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21" b="234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346" b="243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刀具种类与特点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厨用刀具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主要用于厨房切割食材，如菜刀、水果刀等，刀刃锋利，适合精细切割。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工业用刀具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用于工业生产中的切削、钻孔等作业，如车刀、铣刀等，种类繁多，根据加工需求选择不同形状和材质的刀具。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户外刀具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用于野外生存、露营等活动，如猎刀、折叠刀等，具有便携、多功能等特点。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刀具结构组成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244" r="352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868" r="108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68" b="1686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刀具的锋利部分，用于切削物体。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供手握持的部分，提供舒适握感和稳定操控。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刀刃的反面，可用于敲击或撬动物体。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刀刃的尖端，可用于刺穿物体。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刀具材料及其性能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钛合金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耐腐蚀、不易生锈，但硬度相对较低。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轻质、强度高，但价格昂贵。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碳钢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高硬度、耐磨性好，但易生锈，需定期保养。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硬度极高、耐磨性好，但易碎、不能承受重击。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综合性能优异，但价格较高。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刀具使用安全规范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穿戴个人防护装备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在使用刀具时，必须穿戴适当的个人防护装备，如防护手套、护目镜等，以防止意外伤害。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禁止酒后或疲劳时使用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饮酒或疲劳时使用刀具会增加事故风险，应确保在清醒和精力充沛的状态下操作。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严格按照使用说明操作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在使用刀具前，必须仔细阅读使用说明书或安全操作指南，确保了解正确的使用方法和注意事项。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使用后应及时清洁刀具，去除污渍和残留物，保持刀具的清洁和锋利。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在使用前和使用后，应检查刀具的完好性，如刀刃是否锋利、刀柄是否松动等，确保刀具处于良好状态。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检查刀具完好性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不使用时，应将刀具存放在安全的位置，远离儿童和未经授权的人员，以防止意外发生。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存放于安全位置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保持刀具清洁与完好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禁止私自拆卸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除非经过专业培训和授权，否则禁止私自拆卸刀具。不正确的拆卸可能导致刀具损坏或引发安全事故。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禁止私自改装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任何对刀具的私自改装都是不允许的，因为这可能改变刀具的性能和安全性，增加使用风险。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如果需要对刀具进行维修、调整或改装，应寻求专业人员的帮助，确保操作的安全和合法性。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968" b="1696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968" b="1696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禁止私自改装或拆卸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刀具安全操作技巧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使用刀具时，应紧握刀柄，确保手掌握住刀柄的大部分面积，避免滑脱。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紧握刀柄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将拇指和食指放在刀柄的两侧，其余三指紧握刀柄，保持稳定的握持。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保持手腕挺直，避免过度弯曲或伸展，以确保切削力度和方向的准确性。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正确握持方法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在切削过程中，保持刀具和工件的稳定性，避免突然施力或抖动。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应用适当的力度进行切削，避免用力过猛或不足，确保切削的顺利进行。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根据工件材料和刀具类型，合理控制切削深度，防止切削过深导致刀具损坏或工件破裂。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控制切削深度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切削力控制技巧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https://d.book118.com/758136104077006027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2024-09-05T13:49:40.725</cp:lastPrinted>
  <dcterms:created xsi:type="dcterms:W3CDTF">2024-09-05T05:49:40Z</dcterms:created>
  <dcterms:modified xsi:type="dcterms:W3CDTF">2024-09-05T05:49:42Z</dcterms:modified>
</cp:coreProperties>
</file>