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A2B63-A464-4756-8112-CE11A716E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1AC2F-C572-4D05-8799-03949DC8C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CDA39-29C2-4E5A-945E-EDC2B637C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F1CCE-14F0-48FE-8487-665A60777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B2FDA6-89DF-4DEB-A44B-7C996170D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B70841-0B12-43BD-9554-81547AF8F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9F1D6D-FF5A-4908-B3A4-1CB51FBD9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35CD6-DF8A-474D-8259-D1FA33EAC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9BF47-D583-4D3A-8EA8-2D5623F1B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24222-A3B2-47F4-B564-ECBDF11D4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05B3D-1552-4BEC-9A0A-7E89C02BC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37102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《SMT流程鱼骨图》PPT课件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SMT流程简介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SMT流程鱼骨图详解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如何绘制SMT流程鱼骨图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SMT流程鱼骨图应用案例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SMT流程鱼骨图总结与展望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SMT流程简介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SMT流程定义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SMT流程定义：表面贴装技术（Surface Mount Technology，简称SMT）是一种将电子元件装配到印刷电路板（PCB）上的电子制造技术。SMT流程涉及从元件贴放到电路板焊接的整个过程。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SMT流程包括元件贴装、焊接、检测等环节，通过自动化设备实现高效、高精度、高可靠性的电子组装。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SMT流程的重要性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SMT技术能够实现自动化生产，提高生产效率，降低生产成本。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提高产品质量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SMT技术能够实现高精度、高可靠性的电子组装，提高产品质量。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减小产品体积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SMT技术能够实现更小的元件贴装间距，减小产品体积，便于携带。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促进产业发展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SMT技术的普及和应用推动了电子制造产业的发展，成为现代电子产业的重要组成部分。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早期的SMT流程主要依靠手工操作，效率低下，精度不高。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半自动阶段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随着自动化技术的发展，出现了半自动化的SMT设备，提高了生产效率和精度。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随着技术的不断进步，全自动化的SMT设备逐渐普及，实现了高效、高精度、高可靠性的电子组装。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SMT流程的发展历程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SMT流程鱼骨图详解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明确指出存在的问题或需要改进的方面，确保团队对问题的理解一致。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设定改进或解决问题的目标，明确衡量成功的标准。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目标确定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鱼头部分：问题定义与目标确定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收集与问题相关的所有数据和信息，确保全面了解现状。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通过数据和信息的分析，找出导致问题的可能原因。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明确各个原因与问题之间的因果关系，为制定解决方案提供依据。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因果关系确定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鱼骨主体：原因分析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解决方案提出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基于原因分析，提出解决问题的具体方案。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评估实施过程中可能遇到的风险，并制定相应的应对措施。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行动计划制定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制定详细的行动计划，包括实施步骤、时间安排和责任人。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鱼尾部分：解决方案与行动计划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如何绘制SMT流程鱼骨图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首先需要确定要解决的问题，明确问题的范围和目标。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将问题分解为若干个子问题，以便更好地理解和分析。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确定要解决的问题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收集相关的数据和信息，包括流程图、数据表格、技术文档等。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数据筛选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对收集到的数据进行筛选，选择与问题相关的数据进行分析。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收集相关信息与数据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https://d.book118.com/758137102075006036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2024-09-16T00:08:54.236</cp:lastPrinted>
  <dcterms:created xsi:type="dcterms:W3CDTF">2024-09-15T16:08:54Z</dcterms:created>
  <dcterms:modified xsi:type="dcterms:W3CDTF">2024-09-15T16:08:56Z</dcterms:modified>
</cp:coreProperties>
</file>