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F6C33-9A79-41F0-97CF-C44AF15E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20C71-D0AA-4595-AD50-357405A5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A749-1EB3-4ECF-B972-A5A9FD3F7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061E5-BD09-4EA9-A4BA-B253C8DF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B7BA89-4C50-4FBA-8609-58C1CF64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6B010-4944-4960-A54C-F8A3B0A0B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54E53-2A27-4AF9-A6E2-894F42D0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2F55A-5003-4FB1-B3C1-927E3988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C622C-42B8-424C-A505-87E2D7AA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AF4B9-A044-4271-9024-2E63CC83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6D8DD-41D9-4D57-91A5-77A89BC3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7106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《血型与血型种类》ppt课件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血型的概述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血型种类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血型与健康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血型与性格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血型与输血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血型的概述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血型是指血液成分（包括红细胞、白细胞、血小板）表面的抗原类型。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血型是指血液中红细胞表面所含有的抗原类型。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血型是指血液中红细胞的抗原和抗体类型。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血型与人类健康、疾病和遗传等方面有着密切的关系。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血型是输血、器官移植和新生儿溶血病等医疗实践中的重要依据。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251" r="725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血型是人体的一种重要生物特征，在医学、生物学和遗传学等领域有广泛应用。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根据红细胞表面抗原的不同，可以将血型分为A型、B型、AB型和O型等四种主要类型。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除了ABO血型系统外，还有其他血型系统，如Rh血型系统、MN血型系统等。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65" b="162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921" b="3192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不同的血型系统可以根据其抗原和抗体的不同进行交叉配血，以确保输血安全。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712" b="67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血型的分类依据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血型种类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配血情况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A型血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951" r="289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A型血是最早被发现的血型，也是最普遍的血型之一。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A型血的人红细胞表面存在A抗原，血清中存在抗B抗体。A型血的人占全球总人口的37%左右。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A型血的人患某些疾病的风险较高，如心脏病、中风和某些癌症。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A型血的人只能接受A型或O型血。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24" r="11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B型血是仅次于A型血的常见血型。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B型血的人红细胞表面存在B抗原，血清中存在抗A抗体。B型血的人占全球总人口的21%左右。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B型血的人患某些疾病的风险较高，如糖尿病和某些消化系统疾病。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B型血的人只能接受B型或O型血。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配血情况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B型血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O型血是被称为万能输血者的血型。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O型血的人红细胞表面既无A抗原也无B抗原，血清中同时存在抗A和抗B抗体。O型血的人占全球总人口的41%左右。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O型血的人患某些疾病的风险较低，如心脏病和糖尿病。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O型血的人可以接受任何类型的血。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配血情况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O型血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配血情况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AB型血的人可以接受任何类型的血，但只能输给同样血型的病人。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AB型血是一种稀有的血型。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AB型血的人红细胞表面同时存在A抗原和B抗原，血清中无抗A和抗B抗体。AB型血的人占全球总人口的7%左右。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AB型血的人患某些疾病的风险较低，如心脏病和糖尿病。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AB型血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https://d.book118.com/758137106034006025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2024-09-01T19:17:43.984</cp:lastPrinted>
  <dcterms:created xsi:type="dcterms:W3CDTF">2024-09-01T11:17:44Z</dcterms:created>
  <dcterms:modified xsi:type="dcterms:W3CDTF">2024-09-01T11:17:46Z</dcterms:modified>
</cp:coreProperties>
</file>