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E6B4D-2A96-4257-9430-EB0794562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E4857-F9CA-4E29-8BF6-191D7507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255BD-FA82-4580-872C-F52D830DA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69D3B-39CC-4DC0-92B3-7FCBCFE4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FA829-22EE-45CB-B3FF-8EFD2A76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B50E2-912E-4328-8CA3-C40E50EE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6092D-AFA8-4153-B2AC-3F4C11F47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B14A4-C10B-45CA-A6A5-8638A98F7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98600-CE4C-49E8-AB08-B34064AE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01594-9525-42F1-861F-25772C0C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F1AE8-5AA1-4994-ADC6-92A19D0E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002207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救灾棉被投标技术方案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救灾棉被技术方案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生产能力与供货计划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投标人资格与经验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投标文件组成与格式要求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救灾物资的品质和实用性对于灾后重建和救援工作至关重要。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近年来，全球自然灾害频发，灾后重建和救援工作对于物资的需求量极大。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提供高品质的救灾棉被，满足灾区人民的基本生活需求。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确保救灾棉被的快速生产和运输，以便及时送达灾区。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优化设计方案，降低生产成本，提高产品的性价比。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58" r="162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提供完整的救灾棉被设计方案，包括材料选择、工艺流程、产品规格等方面的详细说明。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具备大规模生产的能力，确保产品按时交付。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提供严格的质量检测和品质保证体系，确保产品符合相关标准和要求。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提供完善的售后服务，包括产品维修、保养等方面的支持。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救灾棉被技术方案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https://d.book118.com/758140022070006043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2024-09-23T02:47:51.612</cp:lastPrinted>
  <dcterms:created xsi:type="dcterms:W3CDTF">2024-09-22T18:47:51Z</dcterms:created>
  <dcterms:modified xsi:type="dcterms:W3CDTF">2024-09-22T18:47:53Z</dcterms:modified>
</cp:coreProperties>
</file>