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68FED-B5CC-4596-89D3-7F3201D28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8E2F7-4F80-4321-ABA4-D9ADBB128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A0A7D-C64A-4584-99CA-FFAA4145B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7336E0-F0F1-476F-813F-4C5DB2B56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ABDAAE-5D90-48C9-A90C-226FBF816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CF2F21-6E12-4C20-9E30-7A1E41A80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DBEBD8-E6F6-4B63-93CB-BAC6038C3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66342-A577-4E0F-B8B3-C0762708F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9F930A-E9BE-420A-A252-F7E2980E4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7EC6F-2551-4E57-8A41-8B03DAEFC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F9A08-BBED-4966-ADC7-898279BBA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400401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失禁性皮炎VS压力性损伤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575" cy="3905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失禁性皮炎概述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压力性损伤基础知识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失禁性皮炎与压力性损伤比较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失禁性皮炎患者护理实践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压力性损伤患者护理实践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失禁性皮炎概述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失禁性皮炎是指皮肤长期或反复暴露于尿液和/或粪便中所造成的炎症，伴/不伴水泡或皮肤破损。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主要是由于皮肤长期受尿液和粪便中刺激性物质的侵蚀，再加上皮肤摩擦、潮湿等环境因素，导致皮肤屏障功能受损，引发炎症反应。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53" r="3265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皮肤红斑、红疹、浸渍、糜烂甚至皮肤剥脱，伴灼痛或痒感。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根据皮损形态，失禁性皮炎可分为红斑型、红疹型、浸渍型、糜烂型和混合型等。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临床表现及分型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主要依据病史、临床表现及皮损特点进行诊断。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需与压力性损伤、皮肤感染、过敏性皮炎等疾病进行鉴别。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保持皮肤清洁干燥，避免使用刺激性清洁剂，及时更换尿布或成人失禁用品等。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首先去除病因，即减少尿液和粪便对皮肤的刺激；其次加强皮肤护理，保持皮肤清洁干燥，使用皮肤保护剂等；最后根据病情选择合适的药物治疗，如抗生素、抗真菌药等。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预防措施与治疗原则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压力性损伤基础知识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压力性损伤是指皮肤和/或皮下组织的局部损伤，通常位于骨隆突处，或与医疗器械或其他设备有关。这种损伤可以由压力或压力联合剪切力导致。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长时间的压力作用、剪切力、摩擦力以及潮湿环境等都是导致压力性损伤发生的主要因素。此外，营养不良、感觉障碍、活动受限等也会增加其发生风险。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定义及发病原因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临床表现与分期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压力性损伤表现为局部组织疼痛、红斑、水肿、皮肤破损等。严重时可出现深部组织损伤、坏死及感染等。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分期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根据国际压力性损伤咨询委员会（NPUAP）的分期标准，压力性损伤可分为1期（非苍白性发红）、2期（部分皮层损伤）、3期（全层皮肤缺失）、4期（全层皮肤和组织缺失）以及不可分期和深部组织损伤等。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根据NPUAP的定义和分期标准，结合患者的临床表现和病史进行诊断。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包括视诊、触诊、量尺测量等方法。视诊观察皮肤颜色、完整性等；触诊检查局部温度、硬度及有无疼痛等；量尺测量可评估损伤的大小和深度。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诊断标准及评估方法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包括定期翻身、使用减压垫、保持皮肤清洁干燥、改善营养状况等。对于高危人群，如长期卧床、坐轮椅的患者，应特别关注并采取针对性预防措施。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护理要点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保持受损皮肤清洁干燥，避免感染；使用适当的敷料保护受损皮肤；定期评估损伤情况，及时调整治疗方案；对于严重损伤的患者，应及时就医并采取专业治疗措施。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预防措施与护理要点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失禁性皮炎与压力性损伤比较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发病机制异同点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主要由于皮肤长期暴露于尿液和/或粪便中，引起皮肤炎症反应，进一步导致皮肤损伤。此外，摩擦、湿度、pH值改变等因素也可能参与发病。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失禁性皮炎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主要由于局部组织长时间受压，导致血液循环障碍，引起皮肤及皮下组织缺血、缺氧、营养不良，进而发生损伤、坏死。常见于长期卧床、坐轮椅等患者。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压力性损伤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主要表现为皮肤红斑、水肿、糜烂、溃疡等，伴有疼痛、瘙痒等不适。病变范围与失禁程度、持续时间等因素有关。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压力性损伤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主要表现为受压部位皮肤红、肿、热、痛或麻木，严重者可出现水疱、溃疡、坏死等。损伤程度与压力大小、持续时间、患者营养状况等因素有关。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失禁性皮炎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临床表现对比分析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根据病史、临床表现及体格检查可作出诊断。需注意与接触性皮炎、湿疹等皮肤病相鉴别。误区提示：避免将失禁性皮炎误认为是普通皮肤病而延误治疗。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根据病史、临床表现及体格检查可作出诊断。必要时可进行局部组织活检以明确诊断。误区提示：避免将早期压力性损伤误认为是普通压痕而忽视治疗。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失禁性皮炎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压力性损伤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诊断方法及误区提示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https://d.book118.com/758140040112006036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2024-09-16T04:09:53.632</cp:lastPrinted>
  <dcterms:created xsi:type="dcterms:W3CDTF">2024-09-15T20:09:53Z</dcterms:created>
  <dcterms:modified xsi:type="dcterms:W3CDTF">2024-09-15T20:09:55Z</dcterms:modified>
</cp:coreProperties>
</file>