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F10AD-60D9-4A48-95B0-F2E8FAAFB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CE897-AAEC-4730-A942-1AA187D8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91E29-84A5-4407-A48A-51492DE8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113C2-7FB4-472C-877C-BB86AFF6C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52B02-5A30-40DB-97F1-5BB7137D8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E70E9-BE6B-4579-883C-98A040F3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FB123-4FFE-41B1-BEE6-E15A5DF4E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C9EA7-EA71-4CDC-9B5F-C58283C2D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F6EC2-6014-4BF0-AC1A-CEB587D4E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0326F-D790-4743-84EB-5ED9BDD9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5FB57-EDE4-45D8-BA49-0AD238B3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2016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手术室手术室气体管道检测与管理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手术室手术气体管道检测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手术室气体管道管理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手术室气体安全使用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手术室气体管道检测与管理的重要性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未来展望与改进建议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手术室手术气体管道检测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确保气体管道安全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通过检测及时发现气体管道的泄漏、腐蚀、堵塞等问题，确保手术过程中的气体安全供应。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预防医疗事故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有效的气体管道检测可以预防因气体供应问题导致的医疗事故，保障患者的生命安全。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提高手术室工作效率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保证气体供应的稳定性和可靠性，可以提高手术室的工作效率，减少因气体问题导致的手术延误。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检测目的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压力测试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通过加压或减压的方法检测管道的密封性能，判断是否存在泄漏。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目视检查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对管道表面进行观察，检查是否有腐蚀、变形、裂纹等现象。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仪器检测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使用气体检测仪等设备，对管道内的气体成分、流量、压力等进行检测。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检测方法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符合国家相关法规和标准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气体管道检测应符合国家和地方的相关法规和标准，如《医用气体工程技术规范》等。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根据法规和标准要求，定期进行气体管道检测，确保管道的安全运行。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检测过程应详细记录，并出具相应的检测报告，以便对气体管道进行跟踪管理。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检测标准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手术室气体管道管理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对气体管道进行定期检查，确保管道无破损、无泄漏、无老化等现象。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定期对管道进行清洁保养，去除管道内积聚的灰尘、杂质等，保持管道通畅。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建立管道日常维护记录，对维护情况进行跟踪管理，确保维护工作得到有效执行。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管道日常维护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对操作人员进行专业培训，确保他们熟悉气体管道的特性、操作方法及安全注意事项。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083" b="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083" b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在操作过程中，应采取必要的安全防护措施，如佩戴防毒面具、手套等，确保操作人员安全。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制定详细的操作规范，明确操作步骤、注意事项等，确保操作人员按照规范进行操作。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管道安全操作规程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根据故障类型采取相应的处理措施，如修补泄漏点、清理堵塞等。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故障识别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及时发现并识别气体管道故障，如泄漏、堵塞等。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故障预防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分析故障原因，采取预防措施，防止类似故障再次发生。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管道故障处理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手术室气体安全使用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https://d.book118.com/758142016064006027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2024-09-05T09:28:31.044</cp:lastPrinted>
  <dcterms:created xsi:type="dcterms:W3CDTF">2024-09-05T01:28:31Z</dcterms:created>
  <dcterms:modified xsi:type="dcterms:W3CDTF">2024-09-05T01:28:32Z</dcterms:modified>
</cp:coreProperties>
</file>