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AA510E-A7BD-4BFF-B690-2F302B1CF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4E3696-C000-4DE1-8780-011B779B3D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53941E-F70D-4826-9721-45D5A200C6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45C632-989F-4E69-A7A7-F3BFC8485F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DB1362-9CC5-478D-8F75-E0859F7F4A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DF3073-0C52-4B2F-A163-6D8BABB78F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9E7E47-0BFC-4950-A181-D58F8AC3FD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046BCF-9D22-4852-93F2-E3C2EA0A11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2B6BEE-3708-40B5-AD89-277D8F4DF3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745765-9497-4897-9E2A-C7B2CEA85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C744C6-77CA-4C95-B341-C62D214B76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42047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商贸仓储企业安全风险识别与评估方法</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汇报人：XX</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商贸仓储企业安全风险概述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风险识别方法与技巧</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风险评估方法与模型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风险应对措施与策略</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风险管理体系建设与完善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引言</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4292" b="14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促进商贸仓储企业加强安全管理，提高风险防范意识和应对能力。</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识别商贸仓储企业面临的安全风险，为企业制定风险管理策略提供依据。</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评估商贸仓储企业安全风险的严重程度和可能性，以便企业及时采取应对措施。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25" name="TextBox 25"/>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商贸仓储企业安全风险识别与评估的现状分析。</a:t>
            </a:r>
          </a:p>
        </p:txBody>
      </p:sp>
      <p:sp>
        <p:nvSpPr>
          <p:cNvPr id="26" name="TextBox 26"/>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商贸仓储企业安全风险评估的流程和关键步骤。</a:t>
            </a:r>
          </a:p>
        </p:txBody>
      </p:sp>
      <p:sp>
        <p:nvSpPr>
          <p:cNvPr id="27" name="TextBox 27"/>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商贸仓储企业安全风险识别与评估的实践案例。</a:t>
            </a:r>
          </a:p>
        </p:txBody>
      </p:sp>
      <p:sp>
        <p:nvSpPr>
          <p:cNvPr id="28" name="TextBox 28"/>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商贸仓储企业安全风险识别的主要方法和工具。</a:t>
            </a:r>
          </a:p>
        </p:txBody>
      </p:sp>
      <p:sp>
        <p:nvSpPr>
          <p:cNvPr id="29" name="Freeform 29"/>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7802444" y="2287786"/>
            <a:ext cx="461677" cy="550831"/>
            <a:chOff x="7802444" y="2287786"/>
            <a:chExt cx="461677" cy="550831"/>
          </a:xfrm>
        </p:grpSpPr>
        <p:sp>
          <p:nvSpPr>
            <p:cNvPr id="34" name="Freeform 34"/>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3614276" y="3475144"/>
            <a:ext cx="664559" cy="579787"/>
            <a:chOff x="3614276" y="3475144"/>
            <a:chExt cx="664559" cy="579787"/>
          </a:xfrm>
        </p:grpSpPr>
        <p:sp>
          <p:nvSpPr>
            <p:cNvPr id="37" name="Freeform 37"/>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6455230" y="3620596"/>
            <a:ext cx="577692" cy="614458"/>
            <a:chOff x="6455230" y="3620596"/>
            <a:chExt cx="577692" cy="614458"/>
          </a:xfrm>
        </p:grpSpPr>
        <p:sp>
          <p:nvSpPr>
            <p:cNvPr id="40" name="Freeform 40"/>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5009105" y="2064915"/>
            <a:ext cx="559445" cy="701973"/>
            <a:chOff x="5009105" y="2064915"/>
            <a:chExt cx="559445" cy="701973"/>
          </a:xfrm>
        </p:grpSpPr>
        <p:sp>
          <p:nvSpPr>
            <p:cNvPr id="45" name="Freeform 45"/>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商贸仓储企业安全风险概述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商贸仓储企业安全风险是指在商品流通过程中，由于各种不确定性因素导致企业资产、人员、运营等方面遭受损失的可能性。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根据风险性质和来源，商贸仓储企业安全风险可分为自然灾害风险、意外事故风险、人为破坏风险、管理漏洞风险等。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商贸仓储企业安全风险的来源主要包括自然环境因素（如地震、洪水等）、设备设施故障、人为操作失误、恶意破坏行为以及管理制度缺陷等。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风险来源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商贸仓储企业安全风险具有客观性、不确定性、潜在性、复杂性等特点。其中，客观性指风险是客观存在的，不受人的意志影响；不确定性指风险的发生时间、地点和程度难以准确预测；潜在性指风险在未被触发前处于潜在状态，难以被直接观察；复杂性指风险的形成和发展受多种因素影响，难以简单量化评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风险特点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风险来源及特点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符合法律法规要求</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国家和地方政府对于商贸仓储企业的安全管理有严格的法律法规要求，实施风险管理有助于企业合规经营，避免因违反法规而产生的法律责任。</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保障企业安全运营</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通过识别和评估安全风险，商贸仓储企业可以及时发现潜在威胁，采取针对性措施加以防范和控制，确保企业安全运营。</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降低经济损失</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有效的风险管理可以减少事故发生的概率和损失程度，从而降低因安全事故造成的经济损失。</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提升企业形象和竞争力</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健全的风险管理体系有助于提升企业的安全管理水平和公众形象，增强客户对企业的信任度，提高企业的市场竞争力。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风险识别方法与技巧</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实地走访</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深入商贸仓储企业现场，直观了解仓储设施、设备、作业流程等实际情况。</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观察记录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对现场环境、安全设施、员工操作等进行详细观察，并做好记录。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隐患排查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针对现场可能存在的安全隐患进行逐一排查，确保不遗漏任何潜在风险。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现场勘查法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邀请行业专家或资深从业者，就商贸仓储企业的安全风险进行深入咨询和探讨。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专家咨询</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设计针对商贸仓储企业的安全风险调查问卷，收集专家或从业者的意见和建议。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问卷调查</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对收集到的专家意见和问卷数据进行整理和分析，提炼出关键风险点和改进措施。</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数据分析</a:t>
            </a:r>
          </a:p>
        </p:txBody>
      </p:sp>
      <p:pic>
        <p:nvPicPr>
          <p:cNvPr id="9" name="Picture 9"/>
          <p:cNvPicPr>
            <a:picLocks noChangeAspect="1"/>
          </p:cNvPicPr>
          <p:nvPr/>
        </p:nvPicPr>
        <p:blipFill>
          <a:blip r:embed="rId2"/>
          <a:srcRect l="9375" r="937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专家调查法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对商贸仓储企业的业务流程、作业流程等进行全面梳理，明确各环节的职责和衔接关系。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流程梳理</a:t>
            </a:r>
          </a:p>
        </p:txBody>
      </p:sp>
      <p:pic>
        <p:nvPicPr>
          <p:cNvPr id="5" name="Picture 5"/>
          <p:cNvPicPr>
            <a:picLocks noChangeAspect="1"/>
          </p:cNvPicPr>
          <p:nvPr/>
        </p:nvPicPr>
        <p:blipFill>
          <a:blip r:embed="rId2"/>
          <a:srcRect l="17208" r="1720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在流程图中标识出可能存在的风险点，以及可能导致的后果和影响范围。</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风险点标识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针对标识出的风险点，制定相应的改进措施和应急预案，降低风险发生的可能性和影响程度。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改进措施制定</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流程图分析法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自由发言</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在会议中鼓励与会者自由发言，提出自己的看法和建议，不受任何限制和约束。</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记录整理</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对与会者的发言进行记录和整理，提炼出有价值的信息和建议，为后续的风险评估和应对措施制定提供依据。</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会议准备</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明确头脑风暴会议的主题和目标，邀请相关人员参加，并提前告知会议内容和要求。</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197" r="1619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头脑风暴法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04</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风险评估方法与模型</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https://d.book118.com/758142047015006032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2024-09-09T09:24:04.469</cp:lastPrinted>
  <dcterms:created xsi:type="dcterms:W3CDTF">2024-09-09T01:24:04Z</dcterms:created>
  <dcterms:modified xsi:type="dcterms:W3CDTF">2024-09-09T01:24:06Z</dcterms:modified>
</cp:coreProperties>
</file>