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FD439-2D28-4BE7-888C-D607A711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FD199-5D54-47CB-B6F1-89FD94DC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D7957-4F9A-4538-80AA-1A27A7DC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2DFA4-9313-4D92-BE15-54F60124A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365660-BE0F-4258-BCD2-13A6B442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8AA7C-1047-4E41-B71D-926F4D1D5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E99616-D293-477F-90DF-7B011D1A8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96870-6CFE-4756-8237-D8929602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E9C72-2599-4D3D-8E3F-40D1D991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AD202-9F17-46CD-AF47-109A1EE7E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61C30-370F-4903-A4B9-BD0531CF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4205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护理重点环节管理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护理重点环节管理案例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护理重点环节管理展望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护理重点环节概述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护理重点环节是指在护理工作中，对病人安全和护理质量具有重要影响的环节。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具有关键性、高风险性和不可预测性，需要特别关注和严格管理。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通过加强护理重点环节的管理，可以降低病人安全风险，减少医疗事故和纠纷。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83" r="18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对护理重点环节进行严格管理，可以提高护理质量，满足病人需求，提升病人满意度。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通过优化护理重点环节的管理流程，可以提高工作效率，减少资源浪费。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护理重点环节的重要性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923" b="279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护理重点环节的历史与发展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护理重点环节的管理意识起源于早期医疗护理实践，但并未形成完整的理论体系。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随着医疗技术的进步和病人安全意识的提高，护理重点环节的管理逐渐受到重视，相关理论和实践逐渐丰富。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现代医疗护理实践更加注重护理重点环节的管理，不断探索和创新管理方法和技术。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护理重点环节管理流程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对护理服务过程中可能出现的问题和风险进行全面评估，包括患者病情、护理操作、环境设施等方面。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根据评估结果，确定护理重点环节，明确管理对象和目标，为后续管理提供依据。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制定详细的护理重点环节管理计划，明确管理措施、责任人、时间安排等。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根据管理计划，准备相关资源，包括人力、物力、财力等，确保管理措施的有效实施。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444" b="5444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按照管理计划，逐一落实各项管理措施，确保护理服务质量和安全。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对护理重点环节的实施过程进行实时监控，及时发现和纠正问题，确保管理效果。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24" r="237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定期收集和分析护理重点环节管理的反馈信息，包括患者满意度、护理效果等。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根据反馈信息，对管理措施进行持续改进和优化，不断提高护理服务质量和安全水平。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https://d.book118.com/758142051012006044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2024-09-23T22:36:09.615</cp:lastPrinted>
  <dcterms:created xsi:type="dcterms:W3CDTF">2024-09-23T14:36:09Z</dcterms:created>
  <dcterms:modified xsi:type="dcterms:W3CDTF">2024-09-23T14:36:11Z</dcterms:modified>
</cp:coreProperties>
</file>