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3F2F28-C4B2-46F4-8AFF-12099A5BF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303AB7-C036-4BD4-B1DF-0B9B81DA5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0D50F7-76E7-4711-80B0-793946A3C6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A5FF37-8156-4F16-A3FC-E6C0C3CE4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8EECD9-06FF-4CD1-94A0-A6A6CC374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020A04-371F-4801-A11E-0BC04C1F2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1222AD-F6E7-454F-A1CB-1AE60A9C0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7C1C71-325F-4361-B496-9C3B39C14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C4CA6C-41E7-4659-9707-E6CF1D8EF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40C3F8-F885-40FC-AE65-4A87D4308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C29B8D-780D-458A-B88D-AEDB6A130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14207202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公共机构节能年度工作总结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节能措施实施情况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节能效果评估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存在问题与改进建议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下一步工作计划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057" b="2605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工作目标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降低公共机构能源消耗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通过采取节能措施，降低公共机构在用电、用水、用气等方面的能源消耗，实现节能减排目标。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提高能源利用效率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优化公共机构的能源利用方式，提高能源利用效率，减少浪费，实现可持续发展。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推动绿色低碳发展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通过公共机构的节能工作，推动绿色低碳发展，为社会树立节能减排的榜样。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实施节能措施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按照节能计划和措施，逐步实施节能工作，包括更换节能设备、优化能源管理、加强能源监测等。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监督和评估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对公共机构的节能工作进行监督和评估，确保节能措施的有效实施，及时发现和解决存在的问题。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制定节能计划和措施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根据公共机构的实际情况，制定具体的节能计划和措施，包括能源审计、节能改造、节能宣传等。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400" r="104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通过实施节能措施，公共机构的能源消耗得到了有效控制，用电、用水、用气等能源消耗量明显降低。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能源消耗降低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优化能源利用方式，加强能源管理，公共机构的能源利用效率得到了显著提高。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能源利用效率提高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公共机构的节能工作为社会树立了节能减排的榜样，推动了绿色低碳发展。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绿色低碳发展推动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节能措施实施情况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成立由公共机构负责人担任组长的节能工作领导小组，负责制定节能工作计划和实施方案。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建立节能工作领导小组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制定节能管理制度和节能考核标准，明确节能目标和责任，确保节能工作的有效实施。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制定节能管理制度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建立节能监管机制，定期对公共机构的能源使用情况进行监测和评估，及时发现和纠正浪费行为。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完善节能监管机制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节能制度建设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建设智能能源管理系统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建立智能能源管理系统，实现能源使用的实时监测和调控，提高能源管理的科学性和精细化水平。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推广高效节能设备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在公共机构中推广使用高效节能的空调、照明、电梯等设备，提高能源利用效率。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实施能源审计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对公共机构进行能源审计，了解能源使用情况，找出节能潜力，提出节能改造方案。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节能技术应用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通过宣传栏、海报、微信公众号等多种形式，宣传节能知识和理念，提高公共机构人员的节能意识。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开展节能宣传活动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组织节能培训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建立节能激励机制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458" r="12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定期组织节能培训，提高公共机构人员的节能技能和操作水平。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建立节能激励机制，对在节能工作中表现突出的个人或集体进行表彰和奖励。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节能宣传教育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节能效果评估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https://d.book118.com/758142072020006032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2024-09-09T10:32:12.683</cp:lastPrinted>
  <dcterms:created xsi:type="dcterms:W3CDTF">2024-09-09T02:32:12Z</dcterms:created>
  <dcterms:modified xsi:type="dcterms:W3CDTF">2024-09-09T02:32:14Z</dcterms:modified>
</cp:coreProperties>
</file>