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7F393-734F-4A64-85FB-D3B70B59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27613-7095-4356-A196-22DBD5B9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16A20-4FBF-4A5C-9A21-E730C5BC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E2FF7-2E80-4413-8C11-0A04F5CE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2DC47-9558-4264-8ED6-D23BFF5B0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4413B-3F73-496D-95A8-0A05FA30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E41D2-AB03-4584-B010-DB102C98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C560D-DF89-4387-B2FF-2EE81C56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74C44-EB24-4AC8-9548-001B8EDE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A7642-8824-410F-A11B-654EAF8E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6A5EA-C6B6-4EFF-BE7E-3EE6B585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2107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社区党校培训计划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培养党员对党的理论、路线、方针、政策的理解和认同，增强政治意识、大局意识、核心意识、看齐意识。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提升党员的理论素养，增强运用马克思主义立场、观点和方法分析解决问题的能力。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加强党员的党性教育，强化党员的党性观念和组织纪律性。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提高党员的政治素质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提高党员的服务能力和水平，为社区居民提供更加优质、高效的服务。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培养党员的奉献精神，鼓励党员积极参与志愿服务和公益事业。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引导党员牢固树立全心全意为人民服务的宗旨，强化公仆意识、责任意识。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增强党员的服务意识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激发党员的创新意识和创新精神，鼓励党员敢于尝试、勇于创新。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提高党员的创新能力和创新水平，为社区发展注入新的活力。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培养党员的创新思维和创新方法，推动社区工作的创新发展。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培养党员的创新能力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深入理解党的路线、方针和政策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通过学习马克思主义、毛泽东思想、邓小平理论等政治理论，使学员能够深入理解党的路线、方针和政策，提高政治觉悟和思想认识。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政治理论学习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提升社区服务意识和能力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通过参与社区服务活动，增强学员的社区服务意识，提高解决实际问题的能力，促进社区的和谐发展。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培养创新意识和创新能力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通过开展创新思维训练课程，激发学员的创新意识，培养分析问题、解决问题的能力，提升创新能力。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提高团队协作和沟通能力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通过团队项目和活动，培养学员的团队协作精神，提高沟通、协调和组织能力，增强集体荣誉感。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总结词：系统全面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详细描述：专题讲座是党校培训的主要形式，通过邀请专家学者进行授课，系统全面地介绍党的理论、路线、方针、政策，帮助学员深入理解党的思想理论体系。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总结词：互动交流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详细描述：分组讨论是促进学员互动交流的有效方式，通过分组讨论，学员可以就某一主题展开深入探讨，发表自己的见解，提高分析问题和解决问题的能力。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https://d.book118.com/758142107021006023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2024-08-29T13:45:55.269</cp:lastPrinted>
  <dcterms:created xsi:type="dcterms:W3CDTF">2024-08-29T05:45:55Z</dcterms:created>
  <dcterms:modified xsi:type="dcterms:W3CDTF">2024-08-29T05:45:57Z</dcterms:modified>
</cp:coreProperties>
</file>