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5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5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7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8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5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5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5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66.xml" /><Relationship Id="rId3" Type="http://schemas.openxmlformats.org/officeDocument/2006/relationships/image" Target="../media/image4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5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5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0.xml" /><Relationship Id="rId11" Type="http://schemas.openxmlformats.org/officeDocument/2006/relationships/tags" Target="../tags/tag91.xml" /><Relationship Id="rId12" Type="http://schemas.openxmlformats.org/officeDocument/2006/relationships/tags" Target="../tags/tag92.xml" /><Relationship Id="rId13" Type="http://schemas.openxmlformats.org/officeDocument/2006/relationships/tags" Target="../tags/tag93.xml" /><Relationship Id="rId14" Type="http://schemas.openxmlformats.org/officeDocument/2006/relationships/tags" Target="../tags/tag94.xml" /><Relationship Id="rId15" Type="http://schemas.openxmlformats.org/officeDocument/2006/relationships/tags" Target="../tags/tag95.xml" /><Relationship Id="rId16" Type="http://schemas.openxmlformats.org/officeDocument/2006/relationships/tags" Target="../tags/tag9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image" Target="../media/image3.svg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C1E958-15A5-4640-86E5-B9548634D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F2DFB1-6EA0-42BF-9E9D-E4CE869C6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09F15C-BDE2-41C7-8ECA-0AAFE8F92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2441F-A771-4AA3-B00D-8DDB364E6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DDB61A-0337-4357-9806-9CBCBBA01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5BA5E0-7A8D-4440-9C80-D87C7C875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17B48A-FD9D-4298-8C29-160C71A53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8D8002-A332-45D5-9B58-2E778C687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DF9CAD-9167-42CE-83AE-94A04603D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1A380B-F709-4954-9D0D-B014F0719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CF546-2D71-448A-9510-BC9849D6A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8" name="联系方式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9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0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png" /><Relationship Id="rId13" Type="http://schemas.openxmlformats.org/officeDocument/2006/relationships/tags" Target="../tags/tag97.xml" /><Relationship Id="rId14" Type="http://schemas.openxmlformats.org/officeDocument/2006/relationships/image" Target="../media/image5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20" Type="http://schemas.openxmlformats.org/officeDocument/2006/relationships/tags" Target="../tags/tag207.xml" /><Relationship Id="rId21" Type="http://schemas.openxmlformats.org/officeDocument/2006/relationships/tags" Target="../tags/tag208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tags" Target="../tags/tag252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4303414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患者教育和宣传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9" name="矩形: 圆角 28"/>
          <p:cNvSpPr/>
          <p:nvPr>
            <p:custDataLst>
              <p:tags r:id="rId5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5" name="序号"/>
          <p:cNvSpPr txBox="1"/>
          <p:nvPr>
            <p:custDataLst>
              <p:tags r:id="rId6"/>
            </p:custDataLst>
          </p:nvPr>
        </p:nvSpPr>
        <p:spPr>
          <a:xfrm>
            <a:off x="3892830" y="11484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custDataLst>
              <p:tags r:id="rId7"/>
            </p:custDataLst>
          </p:nvPr>
        </p:nvSpPr>
        <p:spPr>
          <a:xfrm>
            <a:off x="4750004" y="12138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5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患者教育和宣传的重要性</a:t>
            </a:r>
            <a:endParaRPr lang="zh-CN" altLang="en-US" sz="25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7" name="矩形: 圆角 28"/>
          <p:cNvSpPr/>
          <p:nvPr>
            <p:custDataLst>
              <p:tags r:id="rId8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8" name="序号"/>
          <p:cNvSpPr txBox="1"/>
          <p:nvPr>
            <p:custDataLst>
              <p:tags r:id="rId9"/>
            </p:custDataLst>
          </p:nvPr>
        </p:nvSpPr>
        <p:spPr>
          <a:xfrm>
            <a:off x="3892830" y="217838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9" name="标题"/>
          <p:cNvSpPr txBox="1"/>
          <p:nvPr>
            <p:custDataLst>
              <p:tags r:id="rId10"/>
            </p:custDataLst>
          </p:nvPr>
        </p:nvSpPr>
        <p:spPr>
          <a:xfrm>
            <a:off x="4750004" y="224386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5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患者教育和宣传的内容</a:t>
            </a:r>
            <a:endParaRPr lang="zh-CN" altLang="en-US" sz="25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1" name="矩形: 圆角 28"/>
          <p:cNvSpPr/>
          <p:nvPr>
            <p:custDataLst>
              <p:tags r:id="rId11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3" name="序号"/>
          <p:cNvSpPr txBox="1"/>
          <p:nvPr>
            <p:custDataLst>
              <p:tags r:id="rId12"/>
            </p:custDataLst>
          </p:nvPr>
        </p:nvSpPr>
        <p:spPr>
          <a:xfrm>
            <a:off x="3892830" y="32083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13"/>
            </p:custDataLst>
          </p:nvPr>
        </p:nvSpPr>
        <p:spPr>
          <a:xfrm>
            <a:off x="4750004" y="32738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5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患者教育和宣传的方式</a:t>
            </a:r>
            <a:endParaRPr lang="zh-CN" altLang="en-US" sz="25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6" name="矩形: 圆角 28"/>
          <p:cNvSpPr/>
          <p:nvPr>
            <p:custDataLst>
              <p:tags r:id="rId14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7" name="序号"/>
          <p:cNvSpPr txBox="1"/>
          <p:nvPr>
            <p:custDataLst>
              <p:tags r:id="rId15"/>
            </p:custDataLst>
          </p:nvPr>
        </p:nvSpPr>
        <p:spPr>
          <a:xfrm>
            <a:off x="3892830" y="423832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8" name="标题"/>
          <p:cNvSpPr txBox="1"/>
          <p:nvPr>
            <p:custDataLst>
              <p:tags r:id="rId16"/>
            </p:custDataLst>
          </p:nvPr>
        </p:nvSpPr>
        <p:spPr>
          <a:xfrm>
            <a:off x="4750004" y="430380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5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患者教育和宣传的效果评估</a:t>
            </a:r>
            <a:endParaRPr lang="zh-CN" altLang="en-US" sz="25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0" name="矩形: 圆角 28"/>
          <p:cNvSpPr/>
          <p:nvPr>
            <p:custDataLst>
              <p:tags r:id="rId17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1" name="序号"/>
          <p:cNvSpPr txBox="1"/>
          <p:nvPr>
            <p:custDataLst>
              <p:tags r:id="rId18"/>
            </p:custDataLst>
          </p:nvPr>
        </p:nvSpPr>
        <p:spPr>
          <a:xfrm>
            <a:off x="3892830" y="52682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2" name="标题"/>
          <p:cNvSpPr txBox="1"/>
          <p:nvPr>
            <p:custDataLst>
              <p:tags r:id="rId19"/>
            </p:custDataLst>
          </p:nvPr>
        </p:nvSpPr>
        <p:spPr>
          <a:xfrm>
            <a:off x="4750004" y="53337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患者教育和宣传的挑战与对策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患者教育和宣传的重要性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提高患者对医院感染的认知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患者教育和宣传是提高认知的重要手段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医院感染是患者面临的严重威胁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提高患者认知有助于预防和控制医院感染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患者教育和宣传可以提高患者对医院感染的警惕性和自我保护意识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增强患者对感染预防和控制的配合度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提高患者对感染预防和控制的认识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增强患者对感染预防和控制的配合度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降低感染风险，保障患者安全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提高患者满意度和治疗效果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降低医院感染发生率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患者教育和宣传可以增强患者的卫生意识和自我防护能力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患者教育和宣传可以减少患者对医院的误解和恐慌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患者教育和宣传可以提高患者的依从性和配合度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患者教育和宣传可以降低医院感染的发生率，提高医疗质量和安全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患者教育和宣传的内容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医院感染的定义和预防措施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医院感染的定义：在医院环境中发生的感染，包括患者、医护人员和探视者等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预防措施：加强手卫生、环境消毒、隔离措施、抗生素合理使用等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常见医院感染类型：呼吸道感染、泌尿道感染、皮肤感染等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预防措施的具体实施：制定和执行医院感染控制方案、加强医护人员培训、提高患者意识等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常见感染部位的预防和处理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预防措施：保持个人卫生，勤洗手，避免接触感染源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感染部位：呼吸道、消化道、皮肤、泌尿道等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预防措施：加强体育锻炼，提高免疫力，减少感染风险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处理方法：及时就医，按照医生建议进行治疗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手卫生和呼吸道卫生的重要性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手卫生：预防感染，减少疾病传播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呼吸道卫生：保护呼吸道，预防呼吸道疾病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手卫生和呼吸道卫生的措施：勤洗手、戴口罩、保持社交距离等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手卫生和呼吸道卫生的教育和宣传：提高公众意识和认知，促进健康行为养成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抗生素的合理使用和耐药性的预防</a:t>
            </a:r>
            <a:endParaRPr lang="zh-CN" altLang="en-US"/>
          </a:p>
        </p:txBody>
      </p:sp>
      <p:sp>
        <p:nvSpPr>
          <p:cNvPr id="4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52807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463271" y="4365944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761726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预防抗生素耐药性的措施和方法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57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3818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58" name="矩形 57"/>
          <p:cNvSpPr/>
          <p:nvPr>
            <p:custDataLst>
              <p:tags r:id="rId6"/>
            </p:custDataLst>
          </p:nvPr>
        </p:nvSpPr>
        <p:spPr>
          <a:xfrm>
            <a:off x="6174282" y="4365944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7"/>
            </p:custDataLst>
          </p:nvPr>
        </p:nvSpPr>
        <p:spPr>
          <a:xfrm>
            <a:off x="6472737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患者教育和宣传的重要性和意义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5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97302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9"/>
            </p:custDataLst>
          </p:nvPr>
        </p:nvSpPr>
        <p:spPr>
          <a:xfrm>
            <a:off x="608400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0"/>
            </p:custDataLst>
          </p:nvPr>
        </p:nvSpPr>
        <p:spPr>
          <a:xfrm>
            <a:off x="906856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抗生素的定义和分类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08313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12"/>
            </p:custDataLst>
          </p:nvPr>
        </p:nvSpPr>
        <p:spPr>
          <a:xfrm>
            <a:off x="4318776" y="1862091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13"/>
            </p:custDataLst>
          </p:nvPr>
        </p:nvSpPr>
        <p:spPr>
          <a:xfrm>
            <a:off x="4617232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抗生素的使用原则和注意事项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19324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15"/>
            </p:custDataLst>
          </p:nvPr>
        </p:nvSpPr>
        <p:spPr>
          <a:xfrm>
            <a:off x="8328243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抗生素的耐药性及其危害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6"/>
            </p:custDataLst>
          </p:nvPr>
        </p:nvSpPr>
        <p:spPr>
          <a:xfrm>
            <a:off x="8029787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患者教育和宣传的方式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87500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宣传册和海报的设计与发放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设计原则：简洁明了，易于理解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内容安排：包括疾病知识、治疗方法、预防措施等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发放方式：在医院、社区、学校等场所免费发放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效果评估：通过问卷调查、访谈等方式了解宣传效果，及时调整宣传策略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https://d.book118.com/758143034142006033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&#10;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USESOURCEFORMAT_APPLY" val="0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3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USESOURCEFORMAT_APPLY" val="0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TEMPLATE_CATEGORY" val="custom"/>
  <p:tag name="KSO_WM_TEMPLATE_INDEX" val="2023030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75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TEMPLATE_CATEGORY" val="custom"/>
  <p:tag name="KSO_WM_TEMPLATE_INDEX" val="2023030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4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4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4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4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4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4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4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39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52.xml><?xml version="1.0" encoding="utf-8"?>
<p:tagLst xmlns:p="http://schemas.openxmlformats.org/presentationml/2006/main">
  <p:tag name="KSO_WM_TEMPLATE_CATEGORY" val="custom"/>
  <p:tag name="KSO_WM_TEMPLATE_INDEX" val="20230300"/>
</p:tagLst>
</file>

<file path=ppt/tags/tag2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宋体</vt:lpstr>
      <vt:lpstr>Office Theme</vt:lpstr>
      <vt:lpstr>患者教育和宣传</vt:lpstr>
      <vt:lpstr>目录</vt:lpstr>
      <vt:lpstr>患者教育和宣传的重要性</vt:lpstr>
      <vt:lpstr>提高患者对医院感染的认知</vt:lpstr>
      <vt:lpstr>增强患者对感染预防和控制的配合度</vt:lpstr>
      <vt:lpstr>降低医院感染发生率</vt:lpstr>
      <vt:lpstr>患者教育和宣传的内容</vt:lpstr>
      <vt:lpstr>医院感染的定义和预防措施</vt:lpstr>
      <vt:lpstr>常见感染部位的预防和处理</vt:lpstr>
      <vt:lpstr>手卫生和呼吸道卫生的重要性</vt:lpstr>
      <vt:lpstr>抗生素的合理使用和耐药性的预防</vt:lpstr>
      <vt:lpstr>患者教育和宣传的方式</vt:lpstr>
      <vt:lpstr>宣传册和海报的设计与发放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2024-09-12T03:07:45.469</cp:lastPrinted>
  <dcterms:created xsi:type="dcterms:W3CDTF">2024-09-11T19:07:45Z</dcterms:created>
  <dcterms:modified xsi:type="dcterms:W3CDTF">2024-09-11T19:07:48Z</dcterms:modified>
</cp:coreProperties>
</file>