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AC952-81D6-49E6-A5F4-3BCE9120E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DE05C-3C17-40FD-AE07-BBA3BCD4D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07929-49BA-4843-BB32-A33D710FB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B419A-6D4E-4AC6-BAA3-6B3424598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245CB3-787D-4FB8-83C7-1F50827A2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ED786-C244-489A-A60B-035C0F5B4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6E6C08-FC9B-48FB-B618-3ECF243C1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85B53-D954-4D21-AC28-64C28EC5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D8D83-D610-4937-83C7-CEB5F0C19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14EAC-00DF-4B88-BD23-54417D0FF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942B3-754C-420B-9A47-7434B4C86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43136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公司经营部管理制度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管理制度制定原则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管理制度实施与监督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管理制度优化与改进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负责公司经营计划的制定和实施，确保公司经营目标的实现。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负责公司业务拓展和客户关系维护，提高客户满意度。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负责市场调研和竞争分析，为公司制定经营策略提供依据。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负责公司内部协调和管理，确保各部门之间的顺畅沟通。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https://d.book118.com/758143136113006046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2024-09-27T17:30:37.093</cp:lastPrinted>
  <dcterms:created xsi:type="dcterms:W3CDTF">2024-09-27T09:30:37Z</dcterms:created>
  <dcterms:modified xsi:type="dcterms:W3CDTF">2024-09-27T09:30:39Z</dcterms:modified>
</cp:coreProperties>
</file>