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2514AE-DBFF-4384-9535-ECA6BCC58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C5E46-011B-4425-A360-9DF2F5369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50B333-63F2-4869-9D7A-E9ACA7621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80D37F-2B77-4FBB-AB3D-4185E0190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7CA1A2-8CE5-410E-B00F-AFF006E44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B5AEC0-32E8-415D-AEBA-6A803346E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39E360-41C1-4095-8B2A-97F8A0DC0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0DB542-5DD3-402C-9B2A-368537043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243F33-1D13-4DCC-BE51-07AC7E951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ED8812-993B-43B8-9953-27C0E22BA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4D46B4-270B-43D7-B1AF-ADE5EB5AF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0001222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建设工程计量与计价实务(安装工程)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安装工程概述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安装工程计量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安装工程计价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安装工程费用组成与计算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安装工程招投标与合同管理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安装工程造价控制与管理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安装工程概述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安装工程是指各种设备、装置的安装工程，包括与设备相连的工作台、梯子、栏杆等的装设工程以及各种窑炉和金属结构工程等。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的性质和专业特点，安装工程可分为机械设备安装工程、电气设备安装工程、热力设备安装工程、炉窑砌筑工程、静置设备与工艺金属结构制作安装工程、工业管道工程、消防工程、给排水、采暖、燃气工程、通风空调工程、自动化控制仪表安装工程、通信设备及线路工程、建筑智能化系统设备安装工程、长距离输送管道工程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安装工程定义与分类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涉及的专业多，专业性强；涉及的材料设备品种多、规格多；施工对象复杂，危险性大；施工技术含量高，要求严格。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工程是建设项目的重要组成部分，其质量直接关系到建设项目的整体质量和使用功能；安装工程涉及的专业多，技术复杂，对施工人员的技术水平和经验要求较高；安装工程的计价和计量工作量大，涉及的材料设备品种多，价格差异大，对工程造价的控制和管理至关重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安装工程特点及重要性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《中华人民共和国建筑法》、《中华人民共和国合同法》、《中华人民共和国招标投标法》等。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《建设工程工程量清单计价规范》、《通用安装工程工程量计算规范》、《全国统一安装工程预算定额》等。这些标准规范了安装工程的计量和计价行为，保证了市场的公平竞争和工程质量。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安装工程计量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505" b="1850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计量单位及换算关系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法定计量单位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国际单位制计量单位和国家选定的其他计量单位，为国家法定计量单位。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常用计量单位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安装工程计量常用长度、面积、体积、质量、时间等计量单位。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换算关系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掌握各种计量单位之间的换算关系，如长度单位之间的换算、面积单位之间的换算、体积单位之间的换算等。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间接测量法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通过测量与被计量对象有关的参数，然后经过计算得到被计量对象的方法，如通过测量管道内压力和流量计算管道内流体的质量等。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直接测量法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采用计量器具直接测量被计量对象的方法，如用卡尺测量管径、用卷尺测量长度等。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掌握正确的测量方法和技巧，如选择合适的测量工具、正确的测量姿势和读数方法等，可以提高测量的准确性和效率。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125" r="171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542" r="16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计量方法与技巧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实例一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实例三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实例分析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计量实例分析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管道安装工程的计量，包括管道长度、管径、壁厚、阀门、法兰等部件的测量和计算。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通风空调安装工程的计量，包括风管长度、风口尺寸、风机风量等参数的测量和计算。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电气设备安装工程的计量，包括电缆长度、电气设备容量、开关柜尺寸等参数的测量和计算。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通过对实际案例的分析，掌握安装工程计量的方法和技巧，提高解决实际问题的能力。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安装工程计价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根据施工图纸、设计文件、工程量计算规则等，确定安装工程的实物工程量。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遵循公平、公正、合理的原则，按照合同约定和计价规范进行计价。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计价依据及原则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计价原则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计价依据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计价方法与步骤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计价方法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根据工程特点和要求，选择合适的计价方法，如综合单价法、工料单价法等。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计价步骤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包括熟悉施工图纸和设计文件、计算工程量、套用定额或清单计价、调整价格差异、编制计价文件等。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实例选择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选择具有代表性的安装工程实例，如管道安装、电气设备安装等。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对实例进行详细分析，包括工程概况、施工条件、施工工艺、材料设备价格等，为计价提供依据。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计价结果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根据实例分析，计算工程造价，并编制完整的计价文件。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计价实例分析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安装工程费用组成与计算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https://d.book118.com/765000122222011101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2024-09-10T03:15:46.028</cp:lastPrinted>
  <dcterms:created xsi:type="dcterms:W3CDTF">2024-09-09T19:15:46Z</dcterms:created>
  <dcterms:modified xsi:type="dcterms:W3CDTF">2024-09-09T19:15:48Z</dcterms:modified>
</cp:coreProperties>
</file>