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0F5868-59AA-4462-BAB8-A133B3C57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400ECC-067F-43F0-86A2-49EA18665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21930-C2D4-407C-BB8F-A582FE488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124093-ACF6-4398-BCC6-51363DECF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4827AC-0851-4EA9-A85C-72231C7C5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AD56B1-09A2-4631-9928-D9A702EFE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97F218-620D-4289-B9E8-84A0A1E83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122662-B80B-40CE-AFFF-ECF79CDD7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3AA42F-1487-41A6-96B4-ED72300E7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11FFB-C4A3-408F-8CB8-770BF4572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ACE92D-BDD5-4D8E-A6F4-959E1BBC7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0013041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39培训新技术的员工培训计划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培训方式与时间安排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培训师资与资源整合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随着公司业务规模的不断扩大，对新技术的需求也日益增长，因此需要提升员工对新技术的掌握程度。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6500" r="6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适应业务增长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通过新技术培训，使员工掌握业界前沿技术，从而提升公司的核心竞争力。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提升核心竞争力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125" r="191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083" r="21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借助新技术培训，培养员工具备跨领域的技术能力，为公司拓展新的业务领域提供人才保障。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拓展业务领域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公司发展战略需求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及时引入新技术，确保公司员工的技术水平与行业发展保持同步。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紧跟技术发展趋势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满足市场需求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280" r="1228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提升创新能力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625" r="17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针对市场对新技术的需求，通过培训使员工能够快速响应并满足客户需求。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新技术培训有助于激发员工的创新思维，提升公司的整体创新能力。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新技术引入及市场趋势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通过系统的培训，使员工掌握新技术的核心知识和技能。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282" r="1428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提升技能水平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新技术培训为员工提供了更广阔的职业发展空间和晋升机会。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促进职业发展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共同学习新技术有助于增强团队之间的交流和合作，提升团队凝聚力。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员工技能提升与职业发展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923" r="1892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培训目标设定与期望成果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明确培训目标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根据员工现有技能水平和公司发展战略，制定明确的培训目标。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设定评估标准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为确保培训效果，需要设定科学的评估标准，对员工的学习成果进行客观评价。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期望成果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通过新技术培训，期望员工能够熟练掌握新技术，并能够在实际工作中加以应用，为公司的发展做出贡献。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技术原理讲解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深入剖析新技术的核心原理，帮助员工理解技术本质。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新技术概述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介绍当前流行的新技术及其应用领域，使员工对新技术有整体认识。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基础操作培训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教授新技术的基本操作，使员工能够熟练掌握新技术的基本使用。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917" r="189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新技术基础知识普及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针对新技术的高级功能，进行深入讲解和操作演示，提升员工的专业技能水平。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高级功能应用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通过案例分析等方式，培养员工解决新技术应用过程中遇到问题的能力。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问题解决能力培训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强化团队协作意识，提高员工在新技术应用过程中的沟通协调能力。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专业技能提升课程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实践操作指导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提供详细的实践操作指南，引导员工完成新技术的实践操作任务。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案例分析讨论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组织员工对新技术应用案例进行分析讨论，分享经验教训，促进知识共享。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实验环境搭建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指导员工搭建新技术的实验环境，为实践操作打下基础。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实践操作与案例分析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1708" r="31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创新思维培养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鼓励员工关注新技术创新应用，培养创新意识和思维，为企业创新发展贡献力量。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前沿技术动态介绍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定期分享新技术领域的前沿动态，使员工紧跟技术发展步伐。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深入剖析新技术所在行业的发展趋势，帮助员工把握职业发展方向。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前沿动态及行业趋势分享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培训方式与时间安排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精选优质课程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提供与新技术相关的在线课程，涵盖基础知识、进阶应用及案例分析等内容。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个性化学习路径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根据员工技能水平和岗位需求，定制个性化学习路径和推荐资源。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在线互动与答疑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鼓励员工在课程学习中进行在线讨论，提供答疑服务，促进知识消化与吸收。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线上学习平台资源利用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https://d.book118.com/765001304134011122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2024-09-25T21:06:54.473</cp:lastPrinted>
  <dcterms:created xsi:type="dcterms:W3CDTF">2024-09-25T13:06:54Z</dcterms:created>
  <dcterms:modified xsi:type="dcterms:W3CDTF">2024-09-25T13:06:56Z</dcterms:modified>
</cp:coreProperties>
</file>