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AC3D5-46FF-48E4-A991-C4E2A9C55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1307C-343F-45AA-B6E5-FB1634298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72B46-BA46-47A5-A162-CD201323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E2697-AA33-4C32-A942-711CFAD9D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BA8947-B508-4E30-A3ED-DE73D3C6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E409A-C5EE-4430-AB51-4B8476B58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E2FD22-9AF7-4BE1-8CAC-554F2617B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8AA49-F41A-4185-B177-730140C9E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5183B-E068-4AAD-A470-27D5F0164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421E2-71B0-4404-856A-FB68F4F6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8BC0A-BDF7-44C6-A65D-1EA0453B8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0302304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随着科技的发展和普及，全球游戏市场规模持续增长，特别是移动游戏市场。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全球游戏市场规模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国内游戏市场状况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国内游戏市场拥有庞大的用户基础，消费能力强劲，尤其在手游领域。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云游戏、VR/AR游戏等新兴技术为游戏行业带来更多可能性，未来市场潜力巨大。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针对不同年龄段、性别、兴趣爱好的用户群体，制定不同的市场策略。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根据用户分布情况，选择重点市场区域进行推广和运营。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对同类型游戏进行竞品分析，了解其优缺点，以制定更具针对性的市场策略。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通过问卷调查、访谈等方式了解用户对游戏的需求和期望。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分析用户在游戏中的行为习惯、喜好和付费习惯，以优化产品设计和服务。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根据用户在游戏中的贡献和价值，制定相应的付费策略和会员体系。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用户价值分析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动作冒险类游戏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强调玩家操作技巧和探索未知世界的体验，玩法多样，挑战性强。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角色扮演类游戏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注重角色成长和剧情推进，玩家需通过策略和决策影响游戏进程。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射击类游戏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以射击和战斗为核心玩法，提供紧张刺激的战斗体验。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策略类游戏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侧重于策略规划和资源管理，考验玩家的战略眼光和决策能力。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游戏类型与玩法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独特世界观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提供与众不同的故事背景和设定，激发玩家的好奇心和探索欲望。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创新玩法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引入新颖的游戏机制，为玩家带来前所未有的游戏体验。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高品质画面与音效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注重细节和艺术风格，打造沉浸式的视听享受。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提供多人在线协作或竞技功能，增强游戏可玩性和玩家粘性。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游戏特色与卖点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明确游戏目标、规则、剧情等核心要素，制定详细的游戏设计文档。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游戏策划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负责游戏角色、场景、道具等视觉元素的设计与制作。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美术设计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实现游戏逻辑、交互、AI等核心功能，确保游戏运行的稳定性和流畅性。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为游戏提供合适的音效和背景音乐，增强游戏氛围和代入感。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音效与音乐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通过在游戏中展示广告获取收入。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付费游戏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内购系统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订阅服务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提供免费试玩，吸引玩家购买完整版。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在游戏中设置虚拟商品，供玩家购买。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提供定期订阅服务，为玩家提供额外内容或特权。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与游戏店、电子产品零售商合作，将游戏销售给玩家。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线下零售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自建平台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建立自己的游戏分发平台，吸引更多玩家。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通过游戏平台、应用商店等在线渠道进行销售。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与其他公司或品牌合作，共同推广和销售游戏。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销售与分销渠道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根据游戏类型、目标受众和竞争情况制定不同的价格策略。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免费试玩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提供免费试玩版本，吸引玩家购买完整版。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将多款游戏捆绑在一起销售，提供折扣或优惠。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根据市场需求和玩家行为调整价格，以保持竞争力。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https://d.book118.com/765003023040011041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2024-09-01T16:14:00.369</cp:lastPrinted>
  <dcterms:created xsi:type="dcterms:W3CDTF">2024-09-01T08:14:00Z</dcterms:created>
  <dcterms:modified xsi:type="dcterms:W3CDTF">2024-09-01T08:14:02Z</dcterms:modified>
</cp:coreProperties>
</file>