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307DD-F508-4728-9B55-EBED426B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0EE3C-CAC5-47C2-ABD6-9305C39F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E726A-2DD9-4D07-B62E-4A6DF2F9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166A6-9CA5-4DAF-9562-54122EF4C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5895C-FE40-4B3E-B9A5-04D038E08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7110E-5E6F-42C8-AA55-C99665D6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20C08-D11E-41BB-ADD1-ADDB8430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E616E-F135-4288-B2B1-012C1639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E384A-E7D6-4892-8580-DDBB0512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58F36-E669-4E32-A587-B33EA5925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A9174-497C-4D5F-B693-9624E564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04310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项目招商引资风险评估的风险评价工具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风险评价工具概述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常见风险评价工具介绍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风险评价工具在项目招商引资中的应用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风险评价工具的优势与局限性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风险评价工具的改进与发展趋势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153" b="71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明确项目招商引资风险评估的目的，即为投资者提供全面、客观的风险评价，帮助投资者更好地了解项目风险，为投资决策提供依据。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招商引资在各国经济发展中扮演着越来越重要的角色。然而，招商引资过程中存在着诸多风险，如政治风险、经济风险、社会风险等。因此，对项目招商引资风险进行评估显得尤为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本次评估的对象为拟引进的投资项目，包括项目的投资规模、投资领域、投资方式等。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本次评估将围绕项目的投资环境、市场前景、技术可行性、经济效益等方面进行全面评估。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本次评估的时间范围为项目引进前至项目投产后的一定期限内，具体根据项目实际情况而定。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风险评价工具概述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风险评价工具是一种系统性的方法，用于识别、分析和评估项目招商引资过程中可能遇到的各种风险。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根据评估目的和范围的不同，风险评价工具可分为定性评估工具、定量评估工具和综合评估工具三类。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降低风险损失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通过提前识别和评估风险，项目方可以采取针对性的风险管理措施，降低风险事件发生的概率和影响程度，减少风险损失。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通过风险评价工具，可以系统地识别项目招商引资过程中可能遇到的各种潜在风险，为后续的风险管理提供依据。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量化风险大小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风险评价工具可以对识别出的风险进行量化评估，帮助决策者更准确地了解风险的大小和可能带来的影响。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优化决策过程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基于风险评价工具提供的信息，决策者可以更加全面地考虑各种风险因素，从而做出更加合理和科学的决策。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风险评价工具的重要性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常见风险评价工具介绍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对收集到的数据进行统计分析，识别出主要风险因素和风险程度。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根据评估目标，设计包含各类风险因素的问卷。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发放与收集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将问卷发放给相关人员，如投资者、政府官员、专家等，收集他们对项目风险的看法和意见。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挑选具有丰富经验和专业知识的专家参与评估。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选择专家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专家根据自己的判断和经验，对项目的各个风险因素进行打分。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打分过程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将各位专家的打分结果进行汇总，得出项目整体风险水平。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结果汇总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专家打分法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识别项目中的主要风险因素，建立风险因素集。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根据各风险因素对项目的影响程度，确定它们的权重。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确定权重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利用模糊数学理论，建立模糊评价矩阵，对项目风险进行综合评价。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建立模糊评价矩阵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模糊综合评价法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根据项目特点和风险因素，建立蒙特卡罗模拟模型。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利用计算机进行大量模拟实验，生成风险因素的随机数值。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对模拟结果进行统计分析，得出项目风险的概率分布和预期损失。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蒙特卡罗模拟法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风险评价工具在项目招商引资中的应用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https://d.book118.com/765004310201011110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2024-09-15T19:06:54.940</cp:lastPrinted>
  <dcterms:created xsi:type="dcterms:W3CDTF">2024-09-15T11:06:54Z</dcterms:created>
  <dcterms:modified xsi:type="dcterms:W3CDTF">2024-09-15T11:06:56Z</dcterms:modified>
</cp:coreProperties>
</file>