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0ADD6-4D89-45EB-8FA5-9D5829D97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50407-DFF1-4828-BA02-7F3A1E8B1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32D61-0874-4D28-8046-853FCB438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64E91-5C00-49BE-8987-F25804920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65BF48-FA7B-4484-91B9-BB76D9C7A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0D0D09-6E20-4317-A657-B51394992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F869C4-B8F0-4767-A93D-46832F9A0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41E46-F872-4116-A9E0-FAC0913F8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D260D0-9A53-468E-814E-8162CB56A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E25F0-EF39-4FE6-89DD-4F45C5C71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9AE25-C3F3-47FE-863D-2F461761A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01012021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膝痹病手术后护理查房PPT课件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膝痹病手术后护理概述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膝痹病手术后护理要点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膝痹病手术后常见问题及处理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膝痹病手术后护理案例分享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膝痹病手术后护理概述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8579" b="1857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膝痹病是一种常见的膝关节退行性疾病，主要由于膝关节软骨磨损、骨质增生等原因引起，表现为膝关节疼痛、僵硬、活动受限等症状。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膝痹病多发于中老年人，与年龄、性别、遗传、生活习惯等多种因素相关。病情轻重程度不同，轻者仅表现为轻度疼痛和不适，重者则可能出现关节畸形、活动严重受限等症状，严重影响生活质量。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膝痹病的定义与特点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手术后护理可以帮助患者快速恢复身体功能，减轻术后疼痛和不适感，预防并发症的发生。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促进术后恢复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提高手术效果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科学合理的术后护理可以巩固手术效果，提高治疗效果，使患者更快地回归正常生活和工作。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有效的术后护理可以改善患者的生活质量，减轻家庭和社会负担，提高患者的幸福感和满意度。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术后护理的流程与内容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手术后疼痛是常见的症状之一，护士应关注患者的疼痛情况，评估疼痛程度，遵医嘱给予适当的止痛措施。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康复训练对于膝痹病手术后恢复至关重要，护士应根据患者的具体情况，指导患者进行适当的关节活动、肌肉锻炼和步态训练等。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合理的饮食有助于患者的术后恢复，护士应指导患者保持营养均衡，避免刺激性食物和饮料，增加富含蛋白质、钙质和维生素的食物摄入。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手术后患者可能会产生焦虑、抑郁等情绪问题，护士应及时关注患者的心理状态，给予适当的心理疏导和支持，帮助患者树立信心，积极配合康复治疗。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膝痹病手术后护理要点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对患者的疼痛程度进行评估，记录疼痛的性质、部位和程度。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917" r="20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根据疼痛评估结果，遵医嘱给予适当的止痛药，如非处方药或处方药。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疼痛药物治疗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采取适当的护理措施，如冷敷、热敷、按摩等，缓解患者的疼痛。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保持伤口清洁，定期更换敷料，避免感染。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密切观察伤口愈合情况，如出现红肿、渗出等异常情况应及时处理。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预防术后并发症，如出血、血栓等。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早期康复训练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术后早期开始康复训练，如关节活动度训练、肌力训练等。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康复计划制定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根据患者的具体情况，制定个性化的康复计划。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康复效果评估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定期评估康复训练效果，调整康复计划。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向患者及家属提供膝痹病手术后护理的相关知识，提高患者的自我管理能力。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关注患者的心理状态，给予适当的心理疏导和支持。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应对方式指导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指导患者采取积极的应对方式，如放松训练、积极应对策略等，缓解焦虑、抑郁等情绪问题。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3542" b="3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625" r="5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333" r="16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https://d.book118.com/765010120210011041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2024-09-02T05:24:02.306</cp:lastPrinted>
  <dcterms:created xsi:type="dcterms:W3CDTF">2024-09-01T21:24:02Z</dcterms:created>
  <dcterms:modified xsi:type="dcterms:W3CDTF">2024-09-01T21:24:04Z</dcterms:modified>
</cp:coreProperties>
</file>