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A0267-69D9-4BCA-A152-134E08F30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1BC3C-C13E-4676-AC54-876CB6FD6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3C241-3350-4001-A161-24E00D067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B5BA1-15E6-4FD3-92CB-34DFDEB78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CFFFDF-9E0F-4BF4-9F6B-D69D7AAA5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EBEFFA-CC7E-49B0-8DA0-4907C911C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4D8D1B-D205-458A-A7BD-9498FE4CA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C9CC6-4604-444F-81CD-F179AA4FD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CA4E2-3155-4D99-8BF2-D31C7BF70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C2B02-1561-43CA-A1C6-82B62FEC7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A62FB-5305-4EDA-93B9-BE83F4634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111011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老年常见技术之视觉障碍应对策略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视觉障碍的类型与影响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老年常见技术介绍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老年视觉障碍的普遍性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随着年龄的增长，老年人的视觉系统逐渐退化，导致视力下降、色觉异常、对比度感知障碍等问题。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老年性眼病如白内障、青光眼、黄斑变性等发病率较高，严重影响老年人的生活质量。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视觉障碍对老年人的生活造成诸多不便，如阅读、出行、社交等。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有效的应对策略可以帮助老年人更好地适应视觉障碍，提高生活质量，减轻家庭和社会负担。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视觉障碍的类型与影响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轻度视觉障碍的老年人通常能够独立进行日常生活，但可能在阅读、识别颜色或距离判断方面存在困难。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轻度视觉障碍的老年人可能难以阅读小字体或远距离的文字，也可能难以准确判断颜色或距离。这些困难可能会影响他们的日常生活，如穿衣、做饭、出行等。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轻度视觉障碍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中度视觉障碍的老年人可能需要借助眼镜、隐形眼镜或低视力辅助设备来提高视力。他们可能无法完全独立进行日常生活。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中度视觉障碍的老年人可能无法清晰地看到周围环境，需要借助辅助设备来提高视力。他们可能需要家人或朋友的帮助来完成日常生活任务，如穿衣、做饭、洗澡等。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中度视觉障碍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重度视觉障碍的老年人通常无法通过常规手段提高视力，需要使用特殊的低视力辅助设备和技巧来感知环境。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重度视觉障碍的老年人可能无法看到或识别周围环境，需要使用特殊的辅助设备，如电子助视器、盲杖等。他们可能需要完全依赖他人来完成日常生活任务，如穿衣、洗澡、出行等。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重度视觉障碍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老年常见技术介绍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https://d.book118.com/765011101103011044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2024-09-06T13:50:27.513</cp:lastPrinted>
  <dcterms:created xsi:type="dcterms:W3CDTF">2024-09-06T05:50:27Z</dcterms:created>
  <dcterms:modified xsi:type="dcterms:W3CDTF">2024-09-06T05:50:29Z</dcterms:modified>
</cp:coreProperties>
</file>