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F1424-2789-4365-A9FF-429033E6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4EA6F-2F36-4476-9D1D-DBDC8DADC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A5806-BBB8-4FBC-B0C2-A2D62C1BB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6B570-B925-4852-9985-477C67DB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BA945-5322-410B-BB1D-0DE1F19C3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B03AC-84FF-486A-866F-1FF3215F7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8CA61A-9CF1-4562-8369-ACB4A016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00F6F-ADAD-475B-BEE1-7DB87BA7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9D927-7B0F-4A73-95D3-59AC22DF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1544D-500A-4EF9-A423-EB60DDB5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3F52B-C840-43B2-901E-6FEF2F49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13010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如何利用微博营销提高大客户的品牌认知度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大客户品牌认知度现状分析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微博营销策略制定与实施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微博营销技巧与方法探讨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微博营销是指通过微博平台，利用微博用户之间的关系网络，采用各种营销策略和手段，以达到品牌推广、产品销售、客户服务等目的的一种营销方式。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具有实时性、互动性、传播性、精准性等特点。微博用户可以随时随地发布和接收信息，企业可以与用户进行实时互动，快速响应用户需求和反馈。同时，微博平台具有强大的传播能力，信息可以在短时间内迅速扩散，实现品牌曝光和推广。此外，微博营销还可以根据用户属性和兴趣进行精准定向，提高营销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微博营销可以直接或间接地促进产品销售，通过发布产品信息和优惠活动，吸引潜在客户的关注和购买。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增强客户黏性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通过微博平台与客户进行互动和沟通，可以增强客户黏性，提高客户满意度和忠诚度。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通过微博平台的广泛传播，可以快速提高品牌知名度，增加品牌曝光率。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随着短视频的兴起，微博营销也越来越注重视频内容的创作和推广，通过短视频的形式吸引用户的关注和参与。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与知名博主或网红进行合作，利用他们的影响力和粉丝基础进行品牌推广和产品营销。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运用大数据技术对微博用户行为进行分析和挖掘，实现精准定向和个性化推荐，提高营销效果。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将微博营销与其他社交媒体平台进行整合，实现多渠道、全方位的营销推广。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跨平台整合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大客户品牌认知度现状分析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大客户对品牌的知晓、了解和信任程度，反映品牌在目标市场中的影响力和竞争力。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提高品牌认知度有助于增强品牌忠诚度、提升品牌形象、促进品牌传播，进而实现品牌价值和市场份额的提升。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大客户品牌认知度概念及意义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部分大客户对品牌的认知仅停留在表面，缺乏深入了解。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认知度不足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信任度不够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传播效果不佳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部分大客户对品牌的信任度有待提高，存在疑虑和担忧。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品牌在目标市场中的传播效果有限，未能充分触达潜在客户。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当前大客户品牌认知度存在问题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50" r="229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提高品牌认知度有助于提升品牌在目标市场中的竞争力，吸引更多潜在客户。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增强品牌竞争力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强化客户关系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品牌认知度的提高有助于激发大客户的购买意愿，促进销售业绩的提升。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通过提高品牌认知度，可以塑造品牌的良好形象，增强品牌的美誉度和口碑效应。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提高品牌认知度有助于加深大客户对品牌的认同感和归属感，从而建立更加紧密的客户关系。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提高大客户品牌认知度必要性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微博营销策略制定与实施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明确目标与受众定位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确定营销目标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明确微博营销的主要目标，是提高品牌知名度、塑造品牌形象，还是促进产品销售。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了解目标受众的兴趣、需求和行为特点，以便制定更精准的营销策略。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结合品牌特点和受众喜好，设计有趣、有吸引力的创意内容，如短视频、图文等。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866" r="3786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与微博上的意见领袖或网红合作，通过他们的影响力扩大品牌曝光度。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制造或参与热门话题，引导受众关注和讨论，提高品牌知名度。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制定个性化内容策略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https://d.book118.com/765013010024011101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2024-09-09T09:24:47.820</cp:lastPrinted>
  <dcterms:created xsi:type="dcterms:W3CDTF">2024-09-09T01:24:47Z</dcterms:created>
  <dcterms:modified xsi:type="dcterms:W3CDTF">2024-09-09T01:24:50Z</dcterms:modified>
</cp:coreProperties>
</file>