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C2C2E-DD0C-42EC-93E0-E87A3536C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A8541-D6F5-497A-8EA7-C1B1D1ABD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B6B62-0E06-4051-9C6A-34105563B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F5A58-0F09-4F31-A8D6-0DD6F997E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A4D905-E5DC-47BF-AC6A-292CC5D8E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4FFA6-24CE-4941-AB48-68AED62B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41FA97-C15B-4532-AF74-F6D7CF3E8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CCBCA-6421-44CA-91E8-FA927D608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BEEC2-7E2A-44F4-B3C7-B558EF790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942D8-06D9-4230-A866-068096518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AB941-E921-4B5E-A40F-805AD0F1D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132203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现代汉语实词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现代汉语实词的定义与分类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现代汉语实词的特点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现代汉语实词的辨析与运用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现代汉语实词与虚词的区别与联系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现代汉语实词的修辞功能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现代汉语实词的规范化与标准化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现代汉语实词的定义与分类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现代汉语实词是现代汉语中具有实际词汇意义的词。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现代汉语实词是构成现代汉语句子的基本单位，它们具有实际词汇意义，能够独立使用，并在句子中充当一定的语法成分。实词包括名词、动词、形容词、副词、代词、介词等。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现代汉语实词可以根据其语法功能和意义进行分类。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语法功能，现代汉语实词可以分为名词、动词、形容词、副词、介词、代词等几大类。根据意义，实词又可以分为具体词和抽象词两大类，具体词指可以感知的实物或现象，抽象词则指无法具体感知的概念或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现代汉语实词的特点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词类多样性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现代汉语实词涵盖了名词、动词、形容词、副词等多种词类，每种词类都有其独特的语法功能和特点。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词义明确性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现代汉语实词的词义通常比较明确，不容易引起歧义，这有助于准确表达思想。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组合自由性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现代汉语实词可以与其他词类自由组合，形成短语或句子，表达完整的思想。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现代汉语实词的概念意义比较稳定，能够准确反映事物的本质特征。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附加意义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现代汉语实词往往具有丰富的附加意义，如感情色彩、语体色彩等，使得表达更加生动、形象。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语素意义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现代汉语实词中的许多词是由语素构成的，这些语素在意义上往往具有一定的独立性。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语义特点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现代汉语实词在语用中起着传递信息的作用，是人们交流思想的主要工具。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语境依赖性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现代汉语实词的意义往往依赖于具体的语境，同一个实词在不同的语境中可能有不同的意义。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表达习惯性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现代汉语实词的运用受到表达习惯的影响，有些实词的搭配和用法已经成为习惯性的表达方式。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语用特点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现代汉语实词的辨析与运用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同义词是指在意义和用法上相近或相同的词。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同义词的辨析主要依据语境、语感、搭配习惯以及感情色彩等因素。例如，“欢乐”和“愉快”是同义词，但在某些语境下，“欢乐”更强调快乐和兴奋的情感，而“愉快”则更偏向于平静和满足的情感。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同义词辨析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多义词是指一个词具有多个意义，这些意义之间可能存在某种联系或相似性。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多义词的辨析需要了解词的基本义和引申义，以及在不同的语境中该词可能表达的意义。例如，“深”可以表示深度、深度大，也可以表示程度高、时间长等，需要根据具体的语境来判断其意义。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多义词辨析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https://d.book118.com/765013220311011041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2024-09-02T13:27:27.607</cp:lastPrinted>
  <dcterms:created xsi:type="dcterms:W3CDTF">2024-09-02T05:27:27Z</dcterms:created>
  <dcterms:modified xsi:type="dcterms:W3CDTF">2024-09-02T05:27:29Z</dcterms:modified>
</cp:coreProperties>
</file>