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E80EF-1B9B-480E-8BD4-76BAA4C04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D5D70-C602-4BB0-B239-139DD3B80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652D8-3312-4A64-86FB-C7BD89D8B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4ABF78-590C-46DC-8073-577C71832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822805-E502-43FB-90C5-E3BABF19B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BAA630-ABDC-4C71-BD79-56FA9DFD8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A7BE67-E963-4E45-9BAD-455363FA7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EA7C62-C4B2-416F-BB5D-F08CBA59D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5A497F-C1A7-438E-A652-FBE5C2308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8F411-DBB1-4B3D-8DB5-3C7DDBF99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96A91-EDBF-4789-B83F-B63E33792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01430210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分层法_质量工具应用与实践\n## 1.分层法质量工具的基本概念\n### 1.1分层法的定义与原理\n### 1.2分层法质量工具的种类\n### 1.3分层法质量工具的应用场景\n## 2.分层法质量工具的实施步骤\n### 2.1确定分层法的层次结构\n### 2.2制定分层法质量工具的实施计划\n### 2.3执行分层法质量工具的分析与改进\n## 3.分层法质量工具的优势与局限性\n### 3.1分层法质量工具的优势分析\n### 3.2分层法质量工具的局限性分析\n### 3.3分层法质量工具在不同行业中的应用效果\n## 4.分层法质量工具的案例分析\n### 4.1分层法质量工具在某制造企业的应用案例\n### 4.2分层法质量工具在某服务行业的应用案例\n### 4.3分层法质量工具在某软件企业的应用案例\n## 5.分层法质量工具的发展趋势与展望\n### 5.1分层法质量工具的发展趋势分析\n### 5.2分层法质量工具的发展前景展望\n### 5.3提高分层法质量工具应用效果的策略建议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6600"/>
              <a:t>分层法_质量工具应用与实践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分层法质量工具的基本概念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分层法的定义</a:t>
                </a:r>
                <a:endParaRPr/>
              </a:p>
            </p:txBody>
          </p:sp>
          <p:sp>
            <p:nvSpPr>
              <p:cNvPr id="1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将一个复杂的系统或过程分解为多个层次的子系统或过程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每个层次都具有特定的功能和目标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通过逐层分析和管理，实现对整个系统或过程的有效控制和改进</a:t>
                </a:r>
                <a:endParaRPr/>
              </a:p>
            </p:txBody>
          </p:sp>
          <p:sp>
            <p:nvSpPr>
              <p:cNvPr id="1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分层法的原理</a:t>
                </a:r>
                <a:endParaRPr/>
              </a:p>
            </p:txBody>
          </p:sp>
          <p:sp>
            <p:nvSpPr>
              <p:cNvPr id="1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分解复杂性：将复杂的系统或过程分解为更容易理解和管理的子系统或过程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逐层控制：通过对每个层次的控制，实现对整个系统或过程的控制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层次间关联：各层次之间存在相互关联和依赖，上层的变化会影响下层</a:t>
                </a:r>
                <a:endParaRPr/>
              </a:p>
            </p:txBody>
          </p:sp>
          <p:sp>
            <p:nvSpPr>
              <p:cNvPr id="1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分层法的定义与原理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分层法质量工具的主要类型</a:t>
                </a:r>
                <a:endParaRPr/>
              </a:p>
            </p:txBody>
          </p:sp>
          <p:sp>
            <p:nvSpPr>
              <p:cNvPr id="1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分层法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：将质量管理体系分为不同的层次，如战略层、管理层、操作层等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过程分层法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：将过程分为多个层次，如过程策划、过程实施、过程监控等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组织结构分层法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：根据组织结构将质量职责分配给不同层次的管理者和员工</a:t>
                </a:r>
                <a:endParaRPr/>
              </a:p>
            </p:txBody>
          </p:sp>
          <p:sp>
            <p:nvSpPr>
              <p:cNvPr id="1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分层法质量工具的应用领域</a:t>
                </a:r>
                <a:endParaRPr/>
              </a:p>
            </p:txBody>
          </p:sp>
          <p:sp>
            <p:nvSpPr>
              <p:cNvPr id="1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质量管理体系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过程管理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组织结构</a:t>
                </a:r>
                <a:endParaRPr/>
              </a:p>
            </p:txBody>
          </p:sp>
          <p:sp>
            <p:nvSpPr>
              <p:cNvPr id="1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分层法质量工具的种类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0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制定质量方针和目标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分配质量职责和权限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进行质量管理体系的审核和评估</a:t>
                </a:r>
                <a:endParaRPr/>
              </a:p>
            </p:txBody>
          </p:sp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分层法质量工具在质量管理体系中的应用</a:t>
                </a:r>
                <a:endParaRPr/>
              </a:p>
            </p:txBody>
          </p:sp>
        </p:grpSp>
        <p:grpSp>
          <p:nvGrpSpPr>
            <p:cNvPr id="21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分析过程的关键环节和风险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制定过程改进计划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监控过程的执行和效果</a:t>
                </a:r>
                <a:endParaRPr/>
              </a:p>
            </p:txBody>
          </p:sp>
          <p:sp>
            <p:nvSpPr>
              <p:cNvPr id="21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分层法质量工具在过程管理中的应用</a:t>
                </a:r>
                <a:endParaRPr/>
              </a:p>
            </p:txBody>
          </p:sp>
        </p:grpSp>
        <p:grpSp>
          <p:nvGrpSpPr>
            <p:cNvPr id="21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确定不同层次的质量职责和目标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设计组织结构以支持质量目标的实现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评估组织结构的有效性和适应性</a:t>
                </a:r>
                <a:endParaRPr/>
              </a:p>
            </p:txBody>
          </p:sp>
          <p:sp>
            <p:nvSpPr>
              <p:cNvPr id="21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分层法质量工具在组织结构中的应用</a:t>
                </a:r>
                <a:endParaRPr/>
              </a:p>
            </p:txBody>
          </p:sp>
        </p:grpSp>
      </p:grpSp>
      <p:pic>
        <p:nvPicPr>
          <p:cNvPr id="21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1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分层法质量工具的应用场景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分层法质量工具的实施步骤</a:t>
            </a:r>
            <a:endParaRPr/>
          </a:p>
        </p:txBody>
      </p:sp>
      <p:sp>
        <p:nvSpPr>
          <p:cNvPr id="2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根据组织规模和业务复杂度确定分层法的层次数量</a:t>
                </a:r>
                <a:endParaRPr/>
              </a:p>
            </p:txBody>
          </p:sp>
          <p:sp>
            <p:nvSpPr>
              <p:cNvPr id="2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大型组织可能需要更多的层次来满足管理需求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业务复杂度较高的组织可能需要更精细的分层结构</a:t>
                </a:r>
                <a:endParaRPr/>
              </a:p>
            </p:txBody>
          </p:sp>
          <p:sp>
            <p:nvSpPr>
              <p:cNvPr id="2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设计分层法的层次结构</a:t>
                </a:r>
                <a:endParaRPr/>
              </a:p>
            </p:txBody>
          </p:sp>
          <p:sp>
            <p:nvSpPr>
              <p:cNvPr id="2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明确每个层次的功能和目标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确保层次结构清晰、简洁、易于理解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考虑层次之间的关联和依赖关系</a:t>
                </a:r>
                <a:endParaRPr/>
              </a:p>
            </p:txBody>
          </p:sp>
          <p:sp>
            <p:nvSpPr>
              <p:cNvPr id="2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确定分层法的层次结构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制定分层法质量工具的实施计划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制定分层法质量工具的实施目标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提高质量管理体系的有效性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优化过程管理，提高过程执行力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强化组织结构，明确质量职责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制定分层法质量工具的实施计划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分阶段实施，逐步推进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制定详细的实施时间表和里程碑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确保实施计划的可行性和经济性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执行分层法质量工具的分析与改进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对分层法质量工具的实施效果进行分析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收集实施过程中的数据和反馈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分析实施成果，评估实施效果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识别实施过程中的问题和挑战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对分层法质量工具进行改进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根据分析结果调整分层结构和管理方式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优化质量管理体系和过程管理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加强组织结构，提高质量职责的执行力度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分层法质量工具的优势与局限性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分层法质量工具可以提高质量管理体系的可控性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通过分层结构，实现对每个层次的有效控制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有助于发现和解决质量问题和风险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分层法质量工具可以提高过程管理的效率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通过逐层分析和管理，简化过程管理流程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有助于提高过程执行力和效果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分层法质量工具可以强化组织结构，明确质量职责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通过分层结构，将质量职责分配给不同层次的管理者和员工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有助于提高组织内部的质量意识和执行力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分层法质量工具的优势分析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https://d.book118.com/765014302103011113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分层法_质量工具应用与实践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2024-09-19T22:55:54.639</cp:lastPrinted>
  <dcterms:created xsi:type="dcterms:W3CDTF">2024-09-19T14:55:54Z</dcterms:created>
  <dcterms:modified xsi:type="dcterms:W3CDTF">2024-09-19T14:55:56Z</dcterms:modified>
</cp:coreProperties>
</file>