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FA89119-6E3E-45F8-8973-1AF766EE2D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87724-7B2F-4DC5-83C3-931D3EE0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78DD3-426A-4F6A-94E5-850F3383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888F6-98F5-4909-9864-BFF9E0B4C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887C9-40FD-4EA9-8440-0CAD54A7E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19028-E94C-4E32-8EF5-F6BFB75C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D8497-AF1C-4370-A583-BB6AD3EE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DD5BF-49E4-470D-B979-7A185A08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3CD73-0093-4B55-A804-B1F17179C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046E7-F9D5-469D-A88E-22DAC769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9D1AB-15C4-45D9-BFCA-CAAF663D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9581C-3082-49E9-A0E4-B54380E5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743E15-7574-4E76-A5BA-5075A1C2C4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163EEF-80A0-4AC8-9682-9F93695D9B0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1431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提升销售团队绩效的方法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提升销售团队绩效的重要性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销售团队绩效提升策略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持续追踪和改进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制定未来发展计划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提升销售团队绩效的重要性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为什么提升销售团队绩效至关重要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提升销售团队绩效能够帮助企业提高销售额，增加市场份额，并提升客户忠诚度。通过改善销售团队的表现，企业可以在竞争激烈的市场中脱颖而出，实现可持续发展。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影响销售团队绩效的因素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包括沟通、谈判等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奖励、激励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协作、互助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如何评估销售团队绩效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达成目标销售额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满意度调查、客户投诉量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成本控制、效率提升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设立奖金制度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表彰优秀员工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设定具体销售目标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量化绩效评估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采取措施提升销售团队绩效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持续培训提升员工技能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发展潜力员工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提升销售团队绩效是企业持续发展的关键，需要综合考虑销售技巧、团队合作和激励机制等因素来实现。通过科学评估和有效措施，可以提高销售团队的绩效水平，实现更好的业绩表现。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销售团队绩效提升策略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制定个性化销售计划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深入了解每位销售员的优势和劣势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提高销售员的自信心和执行力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根据个人特点量身定制销售计划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设立团队目标，激励团队共同努力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明确目标指向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共同追求成果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建立有效的沟通机制，解决团队内部问题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畅通沟通渠道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及时解决分歧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建立高效的团队协作机制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鼓励销售团队合作，分享经验和资源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激励机制的优化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设立激励机制，提高销售员的积极性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定期评估激励措施的效果，及时调整优化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表现奖励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奖励表现突出的销售员，激励其他成员争取更好表现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培养销售团队的市场洞察力，把握市场趋势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分析行业动态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把握市场脉搏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探索新的销售策略，开拓新的销售渠道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创新销售手段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拓展合作伙伴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寻找新机遇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引入新的销售技巧和策略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不断学习和更新销售技巧，保持竞争力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学习市场趋势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制定个性化销售计划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制定个性化的销售计划可以更好地发挥每位销售员的优势，提高销售效率。深入了解每位销售员的特点，量身定制销售计划，将有助于激发销售员的潜力，使其更有信心和执行力。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建立高效的团队协作机制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分享经验和资源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设立团队目标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解决内部问题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建立有效沟通机制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激励机制的优化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提高销售员积极性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定期评估激励措施效果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激励其他成员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奖励表现突出的销售员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引入新的销售技巧和策略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与时俱进地引入新的销售技巧和策略是提升销售团队绩效的关键。通过不断学习和更新销售技巧，培养市场洞察力，探索新的销售策略，可以拓展销售渠道，应对市场变化，保持竞争优势。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持续追踪和改进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实施销售绩效监控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确保目标明确、可衡量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明确绩效指标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发现瓶颈并采取有效措施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持续监控销售情况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追踪销售数据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组织学习会议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分享经验心得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建立知识库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便于查询学习资料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培养销售团队的学习氛围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提升销售技能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学习市场动态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收集客户反馈，持续改进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了解客户需求和满意度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定期调查客户满意度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及时优化销售方案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根据反馈调整策略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保持紧密联系，提升忠诚度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建立客户关系管理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根据反馈提高产品服务质量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持续改进产品服务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https://d.book118.com/765014310014011130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164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提升销售团队绩效的方法</vt:lpstr>
      <vt:lpstr>目录</vt:lpstr>
      <vt:lpstr>第一章 提升销售团队绩效的重要性</vt:lpstr>
      <vt:lpstr> </vt:lpstr>
      <vt:lpstr>影响销售团队绩效的因素</vt:lpstr>
      <vt:lpstr>如何评估销售团队绩效</vt:lpstr>
      <vt:lpstr>采取措施提升销售团队绩效</vt:lpstr>
      <vt:lpstr>结语</vt:lpstr>
      <vt:lpstr>第2章 销售团队绩效提升策略</vt:lpstr>
      <vt:lpstr>制定个性化销售计划</vt:lpstr>
      <vt:lpstr>建立高效的团队协作机制</vt:lpstr>
      <vt:lpstr>激励机制的优化</vt:lpstr>
      <vt:lpstr>引入新的销售技巧和策略</vt:lpstr>
      <vt:lpstr> </vt:lpstr>
      <vt:lpstr>建立高效的团队协作机制</vt:lpstr>
      <vt:lpstr>激励机制的优化</vt:lpstr>
      <vt:lpstr> </vt:lpstr>
      <vt:lpstr>第3章 持续追踪和改进</vt:lpstr>
      <vt:lpstr>实施销售绩效监控</vt:lpstr>
      <vt:lpstr>培养销售团队的学习氛围</vt:lpstr>
      <vt:lpstr>收集客户反馈，持续改进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2024-09-29T14:50:50.196</cp:lastPrinted>
  <dcterms:created xsi:type="dcterms:W3CDTF">2024-09-29T06:50:50Z</dcterms:created>
  <dcterms:modified xsi:type="dcterms:W3CDTF">2024-09-29T06:50:52Z</dcterms:modified>
</cp:coreProperties>
</file>