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2ACD47-A90F-45D4-A511-BFF8E80E26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3E732D-1312-4C44-9E6D-628210233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AA51C1-2200-4C48-9E93-BD604EFFDC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667EA1-5AE7-4D65-968A-68C9CB90ED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F97C7-43F3-4079-A10F-47424FCEC9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A9C312-093A-4670-A5B9-80FB729D33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61B27F-8483-4176-8C23-EA1BF1EA00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5C2B3D-2C12-4FB4-A375-6A2D8DFE7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0BC633-1A0E-4E3A-BEE9-27A4C7B42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9B4F11-01C2-460A-80B5-806F24258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424FF-0A71-41B3-B290-93C4FA4A8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0143440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水利工程验收规范对工程施工期间的材料验收与质量问题的处理方法研究</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水利工程验收概述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水利工程施工期间材料验收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水利工程质量问题处理方法研究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水利工程验收规范对材料验收和质量问题处理的影响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水利工程验收概述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214" b="52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80" b="8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验收的目的和意义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确保工程质量和安全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通过验收对水利工程进行全面检查，确保工程质量和安全符合相关标准和要求，保障人民生命财产安全和社会稳定。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提高工程效益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通过验收对水利工程进行评估，发现存在的问题和不足，提出改进措施和建议，提高工程效益和运行效率。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促进工程管理现代化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通过验收对水利工程进行科学评估和监督，促进工程管理现代化和规范化，提高工程管理水平和技术水平。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合同文件和设计图纸</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水利工程验收应依据合同文件和设计图纸进行，确保工程实施符合合同要求和设计意图。</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质量监督报告和验收计划</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水利工程验收应参考质量监督报告和验收计划，确保验收工作的科学性和规范性。</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国家相关法律法规和技术标准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水利工程验收应遵循国家相关法律法规和技术标准，确保工程质量和安全符合国家要求。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验收的依据和标准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成立验收委员会</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验收委员会由相关领域的专家、技术人员和行政管理人员组成，负责对水利工程进行验收。</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申请与受理</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水利工程完工后，建设单位应向验收委员会提出验收申请，验收委员会对申请材料进行审查，符合条件的予以受理。</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现场检查与评估</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验收委员会对水利工程进行现场检查和评估，包括工程实体、质量检测、资料审查等方面。</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出具验收证书</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验收委员会对符合要求的水利工程出具验收证书，对不符合要求的水利工程出具整改通知书，要求建设单位限期整改。</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形成验收意见</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验收委员会根据现场检查与评估情况，形成验收意见，指出存在的问题和不足，提出改进措施和建议。</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验收的程序和内容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水利工程施工期间材料验收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材料验收是水利工程施工质量的重要保障，只有合格的原材料才能保证工程的质量和安全性。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确保工程质量</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严格把关材料质量可以避免因材料问题导致的工程质量事故，降低工程风险。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预防工程质量事故</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使用合格材料能够保证工程的长期稳定运行，减少维修和重建的费用，提高工程的经济效益。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提高经济效益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材料验收的重要性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材料质量检验</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对进场的原材料进行质量检验，包括外观检查、尺寸测量、性能测试等。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材料合格证明文件</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核对材料的合格证明文件，确保材料来源正规、质量可靠。</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材料数量和规格验收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核实进场材料的数量和规格是否符合设计要求，确保工程所需材料齐全。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材料存储和保养</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检查材料的存储和保养条件，确保材料在存放期间不会发生质量变化。</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材料验收的内容和方法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严格执行验收程序</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按照规定的程序和标准进行材料验收，不得简化或忽略。</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及时处理不合格材料</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一旦发现不合格的材料，应及时予以退货或处理，避免误用。</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加强人员培训和管理</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对参与材料验收的人员进行培训和管理，确保他们具备相应的专业知识和责任心。</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建立完善的验收记录</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对每次材料验收的情况进行详细记录，以便于追溯和审查。</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材料验收的注意事项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水利工程质量问题处理方法研究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https://d.book118.com/765014344022011121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2024-09-23T23:13:13.352</cp:lastPrinted>
  <dcterms:created xsi:type="dcterms:W3CDTF">2024-09-23T15:13:13Z</dcterms:created>
  <dcterms:modified xsi:type="dcterms:W3CDTF">2024-09-23T15:13:15Z</dcterms:modified>
</cp:coreProperties>
</file>