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A742E-9728-4D6C-9B31-89B7C29D6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1457C-7C8F-4314-9C9D-D6A728B6B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D625C-487C-4987-9CA3-B07CDAA96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C4618-602C-4AD0-B689-5A85A04CB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D4EA54-223A-4AFA-9C95-6F6AF4B56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0A6AE0-6FF7-4E12-BB37-9318DAD09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FD4EF0-83DA-4DF7-AAD9-1758B7212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57D65-EAFC-4744-A474-F3CD6DD7D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ED5E7-AB3F-4A71-BA02-BC0BB9399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9DF60-AAD8-41BE-850A-1DEE473BA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96611-651E-4233-B8C9-42E89600A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2002114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《提高应试能力》ppt课件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应试能力概述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提高应试能力的方法与技巧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常见应试问题的应对策略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应试能力概述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应试能力的定义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应试能力是指个体在考试中表现出来的综合能力，包括知识储备、技能掌握、心理素质等多个方面。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应试能力是指个体在特定考试中表现出来的综合能力，这种能力不仅包括个体的知识储备和技能掌握情况，还涉及到个体的心理素质、应对策略、时间管理等方面的表现。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应试能力对于个体的学业和职业发展具有重要意义，是衡量个体综合素质的重要指标之一。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社会，应试能力已经成为衡量个体综合素质的重要指标之一。无论是升学、求职还是晋升，都需要具备一定的应试能力。良好的应试能力可以帮助个体在激烈的竞争中脱颖而出，获得更好的学业和职业发展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应试能力的重要性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应试能力的构成要素包括知识储备、技能掌握、心理素质等多个方面。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试能力的构成要素包括知识储备、技能掌握、心理素质等多个方面。其中，知识储备是指个体对考试科目的了解和掌握程度；技能掌握是指个体在考试中表现出来的技能水平；心理素质则涉及到个体的情绪管理、抗压能力等方面的表现。这些要素相互影响，共同决定了个体的应试能力水平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应试能力的构成要素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提高应试能力的方法与技巧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确定考试日期和要求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了解考试日期、考试形式、考试内容等，为制定复习计划提供基础信息。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制定复习计划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根据考试要求和自身情况，制定合理的复习计划，包括每天的学习内容和时间安排。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调整复习计划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根据复习进度和效果，适时调整复习计划，确保复习效果最大化。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制定合理的复习计划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熟悉题型和评分标准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了解考试题型和评分标准，有助于针对性地答题，提高得分率。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掌握答题技巧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掌握有效的答题技巧，如先做自己擅长的部分、合理安排时间等，有助于提高答题效率和准确性。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练习模拟试题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通过练习模拟试题，熟悉考试形式和难度，提高答题技巧和应试能力。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掌握有效的答题技巧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保持乐观、自信的心态，相信自己能够通过考试，避免因紧张和焦虑影响发挥。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保证充足的睡眠和休息时间，有助于提高学习效率和注意力，保持良好的状态。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保证充足的休息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适当的运动有助于放松身心，缓解压力，保持良好的心态和状态。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进行适当的运动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保持良好的心态和状态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分析考试时间和题型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根据考试时间和题型，合理分配时间，确保能够完成所有题目并留出足够的时间进行检查。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模拟考试时间分配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通过模拟考试，体验考试时间和题型，并根据实际情况调整时间分配。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提高时间管理能力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在日常学习和生活中，注重提高时间管理能力，有助于更好地应对考试中的时间压力。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学会合理分配时间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常见应试问题的应对策略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https://d.book118.com/765020021144011103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2024-09-12T21:44:06.459</cp:lastPrinted>
  <dcterms:created xsi:type="dcterms:W3CDTF">2024-09-12T13:44:06Z</dcterms:created>
  <dcterms:modified xsi:type="dcterms:W3CDTF">2024-09-12T13:44:08Z</dcterms:modified>
</cp:coreProperties>
</file>