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A752D-FB0B-442E-AA15-04FA4A230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160FF-11DD-46F5-8C93-1E93C435E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81D25-011C-43C5-8D4C-567AEB67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C6115-649A-4CAB-92F5-24DC77D7A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3DDC1-E1FB-4A74-A93D-71736FC2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AF7214-EA76-4FB7-8D10-97BAB7E5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7C175-BE18-4712-A836-0E3B30C5A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0CD00-B7A4-4EA1-80F5-41C54F875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A9531-F23A-4FA7-99DE-D97822ED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617BF-3658-4631-B08F-106EDD27C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18D6F-1014-40F3-8D81-B1926E39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20033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外科护理查房的步骤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查房地点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选择一个合适的时间进行查房，确保所有相关人员都能参加，通常在早晨交接班后或下午进行。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选择一个宽敞、明亮、安静的病房或会议室作为查房地点，确保所有人员都能听清、看清。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通知所有相关的医护人员、实习学生、护理员等参加查房。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通过口头通知、短信、邮件等方式通知相关人员，确保所有人员都能及时收到通知。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通知相关人员参加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准备必要的查房用品，如听诊器、血压计、体温计、手电筒、护理记录单等。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收集患者的病历资料，包括入院记录、手术记录、实验室检查结果等，以便查房时参考。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准备查房所需物品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查房资料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查房用品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通过查房了解病人情况，评估护理效果，提高护理质量。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包括床边查看病人情况、询问病人情况及护理措施、讨论护理问题及解决方案等步骤。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介绍查房目的和流程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包括体温、脉搏、呼吸、血压等指标，了解病人的基本状况。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查看病人的生命体征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观察病人的病情变化，了解病人的病情状况和自身认知情况。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查看病人的病情状况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查看病人的护理记录，了解病人的护理措施和效果。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查看病人的护理记录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床边查看病人情况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27" r="1772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了解病人的自身认知情况和病情变化情况。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了解护理措施的实施情况和效果，收集病人对护理工作的意见和建议。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询问病人的病情状况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询问病人的护理措施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询问病人情况及护理措施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讨论存在的护理问题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针对查房过程中发现的问题，进行讨论和分析。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根据讨论结果，制定相应的解决方案，提高护理效果和质量。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讨论护理问题及解决方案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查房后总结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https://d.book118.com/765020033303011103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2024-09-13T06:36:21.394</cp:lastPrinted>
  <dcterms:created xsi:type="dcterms:W3CDTF">2024-09-12T22:36:21Z</dcterms:created>
  <dcterms:modified xsi:type="dcterms:W3CDTF">2024-09-12T22:36:23Z</dcterms:modified>
</cp:coreProperties>
</file>