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861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8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269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86064-899A-4612-BFA9-33F661864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AC0BF-7BB4-41E1-9ADF-26E55D1F44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3FD80-7E00-442E-8E7A-954A2841C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539095-9AF3-44B4-ADAF-839FDFBCE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8C54F9-8F62-4FF7-82F8-57AC821EF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2B81F4-5A4F-4F95-A727-6992BC852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036183-7492-49A4-BE43-5FC6A807F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60B5AB-1812-45B4-B317-73642A771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5D86BC-C327-4265-B785-E83DF777F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35F6C3-A727-4171-AB5F-B9018EFB8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2ED691-7DF5-49D3-93A0-4B5E675C0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8604" r:id="rId2"/>
    <p:sldLayoutId id="2147508605" r:id="rId3"/>
    <p:sldLayoutId id="2147508606" r:id="rId4"/>
    <p:sldLayoutId id="2147508607" r:id="rId5"/>
    <p:sldLayoutId id="2147508608" r:id="rId6"/>
    <p:sldLayoutId id="2147508609" r:id="rId7"/>
    <p:sldLayoutId id="2147508610" r:id="rId8"/>
    <p:sldLayoutId id="2147508611" r:id="rId9"/>
    <p:sldLayoutId id="2147508612" r:id="rId10"/>
    <p:sldLayoutId id="214750861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tags" Target="../tags/tag171.xml" /><Relationship Id="rId19" Type="http://schemas.openxmlformats.org/officeDocument/2006/relationships/tags" Target="../tags/tag172.xml" /><Relationship Id="rId2" Type="http://schemas.openxmlformats.org/officeDocument/2006/relationships/tags" Target="../tags/tag155.xml" /><Relationship Id="rId20" Type="http://schemas.openxmlformats.org/officeDocument/2006/relationships/tags" Target="../tags/tag173.xml" /><Relationship Id="rId21" Type="http://schemas.openxmlformats.org/officeDocument/2006/relationships/tags" Target="../tags/tag174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18" Type="http://schemas.openxmlformats.org/officeDocument/2006/relationships/tags" Target="../tags/tag226.xml" /><Relationship Id="rId19" Type="http://schemas.openxmlformats.org/officeDocument/2006/relationships/tags" Target="../tags/tag227.xml" /><Relationship Id="rId2" Type="http://schemas.openxmlformats.org/officeDocument/2006/relationships/tags" Target="../tags/tag210.xml" /><Relationship Id="rId20" Type="http://schemas.openxmlformats.org/officeDocument/2006/relationships/tags" Target="../tags/tag228.xml" /><Relationship Id="rId21" Type="http://schemas.openxmlformats.org/officeDocument/2006/relationships/tags" Target="../tags/tag229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14" Type="http://schemas.openxmlformats.org/officeDocument/2006/relationships/tags" Target="../tags/tag253.xml" /><Relationship Id="rId15" Type="http://schemas.openxmlformats.org/officeDocument/2006/relationships/tags" Target="../tags/tag254.xml" /><Relationship Id="rId16" Type="http://schemas.openxmlformats.org/officeDocument/2006/relationships/tags" Target="../tags/tag255.xml" /><Relationship Id="rId17" Type="http://schemas.openxmlformats.org/officeDocument/2006/relationships/tags" Target="../tags/tag256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0202421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高等数学(下)教学课件-d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教学目标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教学资源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教学评价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教学内容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教学方法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掌握高等数学的基本概念和原理</a:t>
            </a:r>
            <a:endParaRPr lang="zh-CN" altLang="en-US"/>
          </a:p>
        </p:txBody>
      </p:sp>
      <p:sp>
        <p:nvSpPr>
          <p:cNvPr id="104910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掌握极限、导数、积分等基本概念和原理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理解微分方程、级数等进阶概念和原理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掌握高等数学中的基本运算方法和技巧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理解高等数学在各个领域的应用和价值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理解高等数学在各个领域的应用</a:t>
            </a:r>
            <a:endParaRPr lang="zh-CN" altLang="en-US"/>
          </a:p>
        </p:txBody>
      </p:sp>
      <p:sp>
        <p:nvSpPr>
          <p:cNvPr id="104917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物理领域：高等数学在物理学中有广泛的应用，如微积分、线性代数等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工程领域：高等数学在工程领域中也有重要作用，如建筑设计、机械设计等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经济领域：高等数学在经济学中也有应用，如统计分析、预测模型等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计算机科学：高等数学在计算机科学中也有应用，如算法设计、数据结构等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培养数学思维和解决问题的能力</a:t>
            </a:r>
            <a:endParaRPr lang="zh-CN" altLang="en-US"/>
          </a:p>
        </p:txBody>
      </p:sp>
      <p:sp>
        <p:nvSpPr>
          <p:cNvPr id="104924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掌握高等数学的基本概念和原理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培养解决实际问题的能力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增强学生的数学素养和综合素质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学会运用数学思维分析问题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33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教学内容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函数与极限</a:t>
            </a:r>
            <a:endParaRPr lang="zh-CN" altLang="en-US"/>
          </a:p>
        </p:txBody>
      </p:sp>
      <p:sp>
        <p:nvSpPr>
          <p:cNvPr id="104942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函数的概念、定义域、值域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函数的极限定义、性质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无穷小量与无穷大量的关系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极限的运算性质及求法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导数与微分</a:t>
            </a:r>
            <a:endParaRPr lang="zh-CN" altLang="en-US"/>
          </a:p>
        </p:txBody>
      </p:sp>
      <p:sp>
        <p:nvSpPr>
          <p:cNvPr id="104948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微分的概念与性质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导数与微分的应用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0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导数的定义与性质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0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导数的计算方法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5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积分</a:t>
            </a:r>
            <a:endParaRPr lang="zh-CN" altLang="en-US"/>
          </a:p>
        </p:txBody>
      </p:sp>
      <p:sp>
        <p:nvSpPr>
          <p:cNvPr id="104955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6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性质：积分的性质包括线性性质、区间可加性、常数倍数性质等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定义：积分是微分的逆运算，即求解函数在某个区间上的面积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计算方法：常见的积分方法包括基本积分法、换元积分法、分部积分法等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应用：积分在物理、工程、经济等领域有着广泛的应用，如计算曲线的长度、求解物体的重心等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级数</a:t>
            </a:r>
            <a:endParaRPr lang="zh-CN" altLang="en-US"/>
          </a:p>
        </p:txBody>
      </p:sp>
      <p:sp>
        <p:nvSpPr>
          <p:cNvPr id="104961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2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分类：根据收敛性，级数可分为收敛级数和发散级数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定义：级数是无穷数列的和，由一系列无穷小量组成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收敛条件：当级数的项数趋于无穷时，级数的和收敛于一个确定的数值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应用：级数在数学分析、物理、工程等领域都有广泛的应用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多元函数微积分</a:t>
            </a:r>
            <a:endParaRPr lang="zh-CN" altLang="en-US"/>
          </a:p>
        </p:txBody>
      </p:sp>
      <p:sp>
        <p:nvSpPr>
          <p:cNvPr id="104967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多元函数的概念和性质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多元函数的微分和偏导数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多元函数的积分和重积分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多元函数的极限和连续性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6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常微分方程</a:t>
            </a:r>
            <a:endParaRPr lang="zh-CN" altLang="en-US"/>
          </a:p>
        </p:txBody>
      </p:sp>
      <p:sp>
        <p:nvSpPr>
          <p:cNvPr id="104976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7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初值问题与解的存在唯一性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定义与分类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解法与性质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应用举例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8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82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理论讲解与实例分析相结合</a:t>
            </a:r>
            <a:endParaRPr lang="zh-CN" altLang="en-US"/>
          </a:p>
        </p:txBody>
      </p:sp>
      <p:sp>
        <p:nvSpPr>
          <p:cNvPr id="104992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2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2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理论与实践结合：将理论知识与实例分析相结合，帮助学生更好地理解和掌握数学知识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3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3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3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理论讲解：阐述数学概念、定理和公式等基本知识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3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4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实例分析：通过具体例题演示理论知识的应用和解题技巧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4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4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95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提高教学效果：通过理论讲解与实例分析相结合的教学方法，提高学生的学习兴趣和效果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/>
        <p:cNvGrpSpPr/>
        <p:nvPr/>
      </p:nvGrpSpPr>
      <p:grpSpPr>
        <a:xfrm>
          <a:off x="0" y="0"/>
          <a:ext cx="0" cy="0"/>
        </a:xfrm>
      </p:grpSpPr>
      <p:sp>
        <p:nvSpPr>
          <p:cNvPr id="104999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课堂互动与讨论</a:t>
            </a:r>
            <a:endParaRPr lang="zh-CN" altLang="en-US"/>
          </a:p>
        </p:txBody>
      </p:sp>
      <p:sp>
        <p:nvSpPr>
          <p:cNvPr id="104999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0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鼓励学生提问：鼓励学生提出疑问，增强课堂互动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00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0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小组讨论：组织小组讨论，让学生互相交流学习心得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01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1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案例分析：通过案例分析，让学生更好地理解数学知识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01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1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课堂测验：通过课堂测验，检验学生的学习成果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https://d.book118.com/765020242132011034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21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8">
      <vt:lpstr>Arial</vt:lpstr>
      <vt:lpstr>Calibri</vt:lpstr>
      <vt:lpstr>微软雅黑</vt:lpstr>
      <vt:lpstr>Wingdings</vt:lpstr>
      <vt:lpstr>Calibri Light</vt:lpstr>
      <vt:lpstr>宋体</vt:lpstr>
      <vt:lpstr>Office Theme</vt:lpstr>
      <vt:lpstr>高等数学(下)教学课件-d</vt:lpstr>
      <vt:lpstr>目录</vt:lpstr>
      <vt:lpstr>单击添加章节标题</vt:lpstr>
      <vt:lpstr>教学目标</vt:lpstr>
      <vt:lpstr>PowerPoint Presentation</vt:lpstr>
      <vt:lpstr>掌握高等数学的基本概念和原理</vt:lpstr>
      <vt:lpstr>理解高等数学在各个领域的应用</vt:lpstr>
      <vt:lpstr>培养数学思维和解决问题的能力</vt:lpstr>
      <vt:lpstr>教学内容</vt:lpstr>
      <vt:lpstr>PowerPoint Presentation</vt:lpstr>
      <vt:lpstr>函数与极限</vt:lpstr>
      <vt:lpstr>导数与微分</vt:lpstr>
      <vt:lpstr>积分</vt:lpstr>
      <vt:lpstr>级数</vt:lpstr>
      <vt:lpstr>多元函数微积分</vt:lpstr>
      <vt:lpstr>常微分方程</vt:lpstr>
      <vt:lpstr>教学方法</vt:lpstr>
      <vt:lpstr>PowerPoint Presentation</vt:lpstr>
      <vt:lpstr>理论讲解与实例分析相结合</vt:lpstr>
      <vt:lpstr>课堂互动与讨论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2024-08-29T21:55:29.508</cp:lastPrinted>
  <dcterms:created xsi:type="dcterms:W3CDTF">2024-08-29T13:55:29Z</dcterms:created>
  <dcterms:modified xsi:type="dcterms:W3CDTF">2024-08-29T13:55:31Z</dcterms:modified>
</cp:coreProperties>
</file>