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C9507AF-0D25-476B-82DC-D5542D90635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B19B7-BAD0-4C5C-A81D-55CF6B06A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57743-36A2-43E8-A6AC-60DBAE481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BD237-65D7-4441-98B3-CD8F8300D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83590-BF51-4BC1-94A5-6C28803C9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18A4DC-D064-4DF7-AB69-FEAA691B1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B4C5CE-FE39-4F95-9046-FF72BE154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BA0AED-3AA3-400E-B7B6-518A27C2B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50515-44E6-455F-B442-72A5C874C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A32A2-5441-4DFF-A806-156740EDD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84D2E-EC23-4BA3-BC29-9C16DEADC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517D9-AF63-478F-B742-F8A3F71D4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A874405-0A70-4F1C-B2BF-F16FF56B9A6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D3CBDEF-50B0-4853-AD88-BBBB09A255D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02314011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创新实验室创新成果总结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创新实验室简介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创新项目一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创新项目二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创新项目三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实验室创新成果应用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创新实验室简介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https://d.book118.com/765023140112011124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创新实验室创新成果总结PPT</vt:lpstr>
      <vt:lpstr>目录</vt:lpstr>
      <vt:lpstr>第一章 创新实验室简介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2024-09-28T12:38:07.284</cp:lastPrinted>
  <dcterms:created xsi:type="dcterms:W3CDTF">2024-09-28T04:38:07Z</dcterms:created>
  <dcterms:modified xsi:type="dcterms:W3CDTF">2024-09-28T04:38:09Z</dcterms:modified>
</cp:coreProperties>
</file>