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D72B5-6D62-46BE-9C89-DBCB4EF46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F6871-87CA-45C0-92BA-67F844E60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25C0A-086E-4B71-B697-86DAF4958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D15044-2BF3-4C75-AB24-69614515B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007106-C4AE-47D8-A97E-1E5C2691D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99C0FD-3EC6-4F6D-9B42-9BD341F59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88A9E0-3138-4F12-812D-BA8EB780D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29FB9-6839-4448-A5EA-F9ADED0B0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8F2D2-7A22-4517-9EC4-F655AF2B0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65208-D5EE-40D8-B6D8-81A120F7A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E2C85-2DC9-469D-ADBE-DA261744D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02321110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企业法律知识培训数据隐私法与企业合规保障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数据隐私法概述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数据隐私法核心内容与要求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企业内部数据隐私合规管理体系建设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企业外部合作与监管要求应对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未来趋势预测及建议措施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数据隐私法概述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数据隐私法是指一系列保护个人数据隐私的法律、法规和政策，旨在确保个人数据在收集、处理、存储和使用过程中的合法性、公正性和透明性。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数据隐私法定义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大数据技术的快速发展，个人数据的收集和使用越来越普遍。然而，个人数据的滥用和泄露事件也频繁发生，严重侵犯了个人隐私权和数据安全。因此，各国政府和国际组织纷纷出台数据隐私法，以保护个人数据隐私和信息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数据隐私法背景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数据隐私法定义与背景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国内数据隐私法现状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经出台了一系列与数据隐私相关的法律法规，如《网络安全法》、《数据安全法》、《个人信息保护法》等。这些法律法规规定了个人数据的收集、处理、存储和使用等方面的要求和标准，加强了对企业和政府机构的数据管理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国外数据隐私法现状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盟的《通用数据保护条例》（GDPR）是目前全球最为严格的数据隐私法规之一，对违反规定的企业将处以重罚。此外，美国、加拿大、澳大利亚等国家也出台了相应的数据隐私法规，以保护本国公民的个人数据隐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国内外数据隐私法现状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企业面临着来自内部和外部的数据泄露风险，如员工误操作、黑客攻击等，可能导致大量个人数据泄露。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企业需要遵守国内外各种数据隐私法规和政策，确保个人数据的合法收集和使用。然而，不同国家和地区的法规和政策存在差异，给企业带来了合规性挑战。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一旦企业发生数据泄露或滥用事件，将严重损害消费者信任和企业声誉，进而影响企业的业务发展和市场竞争力。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消费者信任危机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企业面临的数据隐私挑战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数据隐私法核心内容与要求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915" b="139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125" b="912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数据收集、处理与使用规定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合法、正当、必要原则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企业收集、处理和使用个人数据必须遵守合法、正当、必要的原则，明确收集目的、方式和范围，并经用户同意。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最小化原则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企业应仅收集与业务功能直接相关的最少数据，并在达到收集目的后及时销毁。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透明度原则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企业应向用户清晰、明确地告知数据收集、处理和使用的情况，包括目的、方式、范围等。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299" r="1729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745" r="1174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数据主体有权知道其个人数据被收集、处理和使用的情况，以及与之相关的风险。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知情权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数据主体有权决定是否同意其个人数据被收集、处理和使用，以及同意的方式和范围。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同意权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数据主体有权访问其个人数据，了解数据的处理情况，并要求企业进行必要的更正或删除。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数据主体认为企业违反数据隐私法规时，有权向监管机构申诉，并获得相应的救济。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申诉权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数据主体权利保障措施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数据本地化存储要求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某些国家或地区可能要求企业在本地存储个人数据，以确保数据安全和监管合规。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跨境数据传输合同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企业与境外接收方应签订数据传输合同，明确双方的数据保护责任和义务，确保数据传输的合法性和安全性。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跨境数据传输评估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企业在跨境传输个人数据前，应对接收方的数据保护水平进行评估，确保数据传输符合相关法规要求。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9058" b="90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跨境数据传输与存储要求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企业内部数据隐私合规管理体系建设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完善内部审批流程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建立涉及个人数据的项目或活动的审批流程，确保相关操作符合法律法规和企业政策要求。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建立数据隐私保护政策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明确企业收集、处理、存储和使用个人数据的原则、范围、方式和安全措施。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制定数据分类和标记规则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根据数据的重要性和敏感程度，对数据进行分类和标记，以便采取相应的保护措施。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制定完善内部管理制度和流程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强化关键岗位培训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针对涉及个人数据处理的关键岗位人员，进行更加专业和深入的数据隐私保护培训。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鼓励员工参与和反馈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建立员工参与数据隐私保护活动的机制，鼓励员工积极反馈问题和建议，共同完善企业的数据隐私保护工作。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定期开展数据隐私培训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面向全体员工开展数据隐私保护培训，提高员工对数据隐私保护的认识和意识。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9577" r="1957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加强员工培训和意识提升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https://d.book118.com/765023211103011034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2024-08-29T16:12:02.822</cp:lastPrinted>
  <dcterms:created xsi:type="dcterms:W3CDTF">2024-08-29T08:12:02Z</dcterms:created>
  <dcterms:modified xsi:type="dcterms:W3CDTF">2024-08-29T08:12:04Z</dcterms:modified>
</cp:coreProperties>
</file>