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2481F-8E10-4A18-9ECE-894CA76F2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44327-51F5-46E6-8AC5-AC899E7A5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97A34-B84C-4F7B-83A9-766B54C2E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4F570-E548-4031-805F-537D80205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34DF3-A314-4227-AE5C-F010F62D3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573985-8FAF-4140-B62C-347571500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AD2E4-8EF4-4C19-9BBF-4416BBA51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DA038-A2FC-4BDB-8F2A-B882DB7DC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7AE98-EAB1-46F9-931C-7A225A6E6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B4923-EDEB-4260-807D-FE061528D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CD8DE-9BBA-492E-9DC6-F8E54FD96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23312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MySQL基础教程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MySQL概述与安装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数据库基本操作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数据表基本操作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数据类型与约束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存储过程与函数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触发器与事件调度器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MySQL概述与安装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跨平台兼容性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MySQL可以在多种操作系统上运行，包括Windows、Linux、Mac等。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由于其稳定性、可靠性和易用性，MySQL被广泛应用于Web开发、数据分析、电子商务等领域。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关系型数据库管理系统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MySQL是一个流行的开源关系型数据库管理系统（RDBMS），使用结构化查询语言（SQL）进行数据库管理。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MySQL简介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良好的社区支持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MySQL有着活跃的社区，提供了丰富的学习资源和开发者贡献的开源项目。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MySQL支持各种扩展功能，如分区、复制、集群等，便于实现数据的扩展和保护。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强大的查询功能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MySQL支持复杂的SQL查询，可以进行数据排序、筛选、聚合等操作。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开源与免费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MySQL是开源项目，可以免费使用和修改，降低了企业成本。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高性能与稳定性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MySQL具有优秀的性能和稳定性，支持大量并发连接，适用于各种规模的应用。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MySQL特点与优势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下载与安装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可以从MySQL官方网站下载适用于不同操作系统的安装包，按照安装向导进行安装。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配置MySQL服务器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在安装完成后，需要配置MySQL服务器，包括设置root用户密码、配置字符集等。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管理MySQL服务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可以通过命令行工具或图形界面工具来管理MySQL服务，如启动、停止、重启等。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连接MySQL数据库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可以使用MySQL客户端工具或编程语言中的MySQL驱动来连接数据库，并执行SQL语句进行操作。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安装与配置MySQL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忘记root密码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可以通过安全模式启动MySQL服务器并重置密码，或者通过其他具有管理员权限的用户来修改密码。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数据库性能问题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优化SQL查询语句、调整数据库参数设置、升级硬件设备等手段可以提升数据库性能。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数据库连接失败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检查网络连接、防火墙设置以及MySQL服务器配置是否正确，确保客户端与服务器之间的通信畅通。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定期备份数据库以防数据丢失，可以使用mysqldump命令或第三方备份工具进行备份；在数据丢失时，可以通过恢复备份文件来恢复数据。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数据库基本操作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通过`CREATE DATABASE`语句可以创建一个新的数据库，需要指定数据库名称和字符集等参数。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使用`CREATE DATABASE`语句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在创建数据库后，需要使用`USE`语句选择该数据库，以便进行后续操作。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选择数据库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创建数据库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使用`SHOW DATABASES`语句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通过`SHOW DATABASES`语句可以查看MySQL服务器上所有的数据库列表。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使用`SELECT`语句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可以通过查询`information_schema`数据库中的`SCHEMATA`表来查看所有数据库的信息。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查看数据库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使用`ALTER DATABASE`语句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通过`ALTER DATABASE`语句可以修改数据库的字符集、校对规则等属性。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重命名数据库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MySQL没有提供直接重命名数据库的语句，但可以通过导出、删除原数据库、创建新数据库、导入数据的方式实现重命名。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修改数据库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使用`DROP DATABASE`语句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通过`DROP DATABASE`语句可以删除指定的数据库，需要确保该数据库不存在任何连接和依赖。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在删除数据库前，需要备份重要数据，并确保没有正在使用该数据库的连接，否则可能导致数据丢失或连接失败。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删除数据库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数据表基本操作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创建数据表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使用CREATE TABLE语句创建数据表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通过指定表名、列名、数据类型等信息，可以创建一个新的数据表。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定义主键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使用PRIMARY KEY关键字定义数据表的主键，确保数据的唯一性。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设置自动增长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使用AUTO_INCREMENT关键字设置某列为自动增长，适用于整数类型。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添加注释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使用COMMENT关键字为数据表或列添加注释，提高代码可读性。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查看数据表结构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可以查询MySQL系统数据库中的INFORMATION_SCHEMA数据库，获取更详细的数据表结构信息。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使用INFORMATION_SCHEMA数据库查询数…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可以查看数据表的列名、数据类型、是否允许为空等信息。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使用DESCRIBE语句查看数据表结构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可以查看创建数据表的完整SQL语句，包括表结构、索引、约束等信息。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使用SHOW CREATE TABLE语句查看建表语句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修改表名：使用RENAME TABLE语句修改表名。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删除列：使用DROP关键字删除列。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添加新列：使用ADD关键字添加新列。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使用ALTER TABLE语句修改数据表结构：可以添加、删除或修改列，修改数据类型，添加或删除索引等。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修改列名或数据类型：使用CHANGE关键字修改列名或数据类型。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修改数据表结构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37" r="2923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使用DROP TABLE语句删除数据表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可以删除一个或多个数据表，删除后数据不可恢复，请谨慎操作。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删除前备份数据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在删除数据表前，建议先备份数据以防万一。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确认删除操作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在执行删除操作前，应再次确认要删除的数据表名称，避免误删重要数据。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删除数据表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数据类型与约束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枚举和集合类型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ENUM和SET。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包括整数类型（TINYINT, SMALLINT, MEDIUMINT, INT, BIGINT）和浮点数类型（FLOAT, DOUBLE）。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日期和时间类型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包括DATE, TIME, DATETIME, TIMESTAMP, YEAR等。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字符串类型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包括CHAR, VARCHAR, TEXT, BLOB等。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MySQL数据类型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约束类型及作用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主键约束（PRIMARY KEY）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唯一标识表中的每一行数据，确保数据的唯一性。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外键约束（FOREIGN KEY）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用于建立表之间的关联关系，保证数据的引用完整性。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唯一性约束（UNIQUE）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确保列中的数据唯一，防止重复数据的出现。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检查约束（CHECK）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用于限制列中的值范围，保证数据的合法性和准确性。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每个表只能有一个主键，可以由一个或多个列组成，主键列的值必须唯一且不能为NULL。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用于建立两个表之间的关联关系，一个表的外键列值必须引用另一个表的主键列值，被引用的列必须具有主键或唯一性约束。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主键与外键约束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外键约束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主键约束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唯一性约束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确保列中的数据唯一，可以应用于一个或多个列，当应用于多个列时，组合的值必须唯一。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检查约束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用于限制列中的值范围，可以定义简单的条件表达式或复杂的逻辑表达式，确保数据的合法性和准确性。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94" r="27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唯一性约束和检查约束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SQL语言基础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SQL（Structured Query Language，结构化查询语言）是用于管理关系数据库的标准编程语言。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SQL语言用于执行数据库中的查询、更新、管理和控制等操作。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SQL是一种非过程化语言，具有简单易学、功能强大、可移植性好等优点。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SQL语言概述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https://d.book118.com/765023312301011101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2024-09-10T09:14:40.336</cp:lastPrinted>
  <dcterms:created xsi:type="dcterms:W3CDTF">2024-09-10T01:14:40Z</dcterms:created>
  <dcterms:modified xsi:type="dcterms:W3CDTF">2024-09-10T01:14:42Z</dcterms:modified>
</cp:coreProperties>
</file>