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B3AF4-2DE3-4D8A-A137-9C2A2DB69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A5BA-5FFF-41E2-A527-1C2992018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5B1F8-C52A-44CC-8205-8CB99D38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AD03C-649F-4B23-AB2B-D976828F2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3D071-CB30-4F3C-BF68-9195C933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B4FE9-20AA-4E47-A129-E9B4764E1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D8480-1574-4E38-8FF5-E7A57470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E6616-1BBF-4977-A029-4D6B92D2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31149-07B1-4288-A53A-8B6004B2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724EF-0004-4F28-8B7A-6827FC5EB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14583-403C-4342-A3BD-88B3E573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23323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生产控制服务方案在智能制造行业的应用与实践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智能制造行业应用分析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生产控制服务方案在智能制造行业的应用案例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生产控制服务方案实施过程中的挑战与解决方案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生产控制服务方案在智能制造行业的未来发展趋势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智能制造行业的快速发展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随着工业4.0、中国制造2025等战略的推进，智能制造行业正经历着前所未有的快速发展。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生产控制服务方案的提出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为了适应智能制造行业的发展需求，生产控制服务方案应运而生，为制造企业提供了全新的生产管理方式。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当前，智能制造行业已经取得了显著的发展成果，包括自动化生产线、工业机器人、数字化工厂等方面的应用。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未来，智能制造行业将继续向数字化、网络化、智能化方向发展，实现更高效、更灵活、更智能的生产方式。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通过严格的质量控制和质量追溯，确保产品质量的稳定性和一致性，提高客户满意度。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通过精细化的生产计划和调度，优化生产流程，提高生产效率和产能。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通过减少生产过程中的浪费和不必要的环节，降低生产成本，提高企业的盈利能力。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生产控制服务方案的重要性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生产控制服务方案是一种集成了先进制造技术、信息技术和智能技术的综合性解决方案，旨在提高生产过程的可控性、灵活性和效率。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该方案通过实时监控、数据分析、优化调度等手段，实现对生产过程的精细化管理和控制，提高产品质量、降低生产成本、缩短交货周期。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通常由硬件设备、软件系统、网络通信等部分组成。其中，硬件设备包括传感器、执行器、控制器等；软件系统包括生产管理软件、数据分析软件、优化调度软件等；网络通信则负责实现各部分之间的信息交互和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组成部分之间通过紧密的配合和协同工作，形成一个完整的生产控制服务系统。其中，硬件设备负责采集生产现场的数据并执行控制指令；软件系统则对数据进行处理、分析和优化，提供决策支持；网络通信则确保各部分之间的信息畅通和实时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组成部分及相互关系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运用大数据分析技术对生产过程中产生的海量数据进行挖掘和分析，发现潜在问题和优化机会。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通过人工智能和机器学习技术实现对生产过程的智能化管理和优化，提高生产效率和产品质量。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利用云计算技术提供强大的计算能力和存储空间，支持生产控制服务方案的运行和数据处理。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通过物联网技术实现设备间的互联互通，为生产过程的实时监控和数据采集提供基础。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关键技术支撑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智能制造行业应用分析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通过自动化设备和系统的引入，减少人工干预，提高生产线的连续性和稳定性，从而提高生产效率。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自动化设备和系统能够减少人力成本，同时降低因人为因素导致的生产事故和质量问题，进一步降低生产成本。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自动化设备和系统具有高精度、高稳定性的特点，能够有效提升产品质量和生产一致性。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生产线自动化改造需求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精益生产通过优化生产流程、提高设备利用率、减少生产停滞等方式，提升生产效率。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增强灵活性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精益生产注重生产线的柔性和灵活性，能够快速响应市场需求变化，调整生产计划和策略。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精益生产强调通过消除生产过程中的浪费来提高效率，包括减少不良品、降低库存、减少运输等环节的浪费。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精益生产理念推广与实践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00" r="212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通过引入先进的数字化技术和管理系统，实现生产过程的数字化管理，包括生产计划、物料管理、质量管理等各个环节。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实现数字化管理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利用大数据、人工智能等技术手段，对生产过程进行智能化改造，提高生产线的自适应能力和智能化决策水平。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提升智能化水平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通过数字化工厂建设，实现企业内部各个部门之间的信息集成和共享，打破信息孤岛，提高整体运营效率。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加强信息集成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数字化工厂建设规划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生产控制服务方案在智能制造行业的应用案例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https://d.book118.com/765023323201011102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2024-09-11T11:46:03.973</cp:lastPrinted>
  <dcterms:created xsi:type="dcterms:W3CDTF">2024-09-11T03:46:03Z</dcterms:created>
  <dcterms:modified xsi:type="dcterms:W3CDTF">2024-09-11T03:46:06Z</dcterms:modified>
</cp:coreProperties>
</file>