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FEFF60-4EF0-4637-97F3-77A81697F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9C304B-99FE-497E-966F-7E0A16BBA0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1B252F-B757-4963-A3AE-A4F323AD5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DF6ABA-65F0-4337-B4D6-D6CE20649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90EB40-DB6B-4C9A-9CA9-BEDEEAA649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CFA94D-D60F-48F9-BDF0-3F7398BA3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45B0BC-203F-4591-B785-052E62FB42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DE952A-DFBB-48C4-A105-38BCC5FA7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B10AC3-8E99-4173-AED7-2171C330A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0602BD-3D6B-44EA-B2E2-49CF020DD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AD7163-E01A-49B2-AE6A-BC55E5F33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0321010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功能失调性子宫护理查房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功能失调性子宫护理知识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讨论与总结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V="1">
            <a:off x="2445706" y="3707161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>
            <a:off x="2870191" y="2775047"/>
            <a:ext cx="477838" cy="1913436"/>
          </a:xfrm>
          <a:custGeom>
            <a:rect l="l" t="t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435353" y="1978373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56340" y="1637062"/>
            <a:ext cx="6042012" cy="128067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156340" y="1621187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56340" y="3132487"/>
            <a:ext cx="6042012" cy="128958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169043" y="31229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156340" y="4654899"/>
            <a:ext cx="6045187" cy="1286259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149988" y="4645374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621060" y="2829687"/>
            <a:ext cx="1753457" cy="1753362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56340" y="4974994"/>
            <a:ext cx="1629199" cy="570492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56340" y="3413506"/>
            <a:ext cx="1629199" cy="570492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096000" y="1907546"/>
            <a:ext cx="3625542" cy="739710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评估患者病情状况，确定护理方案。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56340" y="1978373"/>
            <a:ext cx="1641902" cy="570492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6" name="Freeform 16"/>
          <p:cNvSpPr/>
          <p:nvPr/>
        </p:nvSpPr>
        <p:spPr>
          <a:xfrm>
            <a:off x="2123412" y="3297713"/>
            <a:ext cx="780338" cy="78033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查房目的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096000" y="4928174"/>
            <a:ext cx="3625542" cy="739710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加强医护沟通，促进患者康复。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6096000" y="3407426"/>
            <a:ext cx="3625542" cy="739710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提高护士对功能失调性子宫的认识和护理技能。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功能失调性子宫是常见的妇科疾病之一，表现为月经周期紊乱、痛经、经量过多等症状，给患者带来极大的困扰。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护理查房是护理工作中重要的环节，通过对患者的病情状况和自身认知情况进行了解，制定个性化的护理方案，提高护理效果。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在功能失调性子宫的护理中，护士需要掌握相关的知识和技能，以便更好地为患者提供优质的护理服务。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95441" y="1838628"/>
            <a:ext cx="4241196" cy="4176808"/>
            <a:chOff x="1395441" y="1838628"/>
            <a:chExt cx="4241196" cy="4176808"/>
          </a:xfrm>
        </p:grpSpPr>
        <p:sp>
          <p:nvSpPr>
            <p:cNvPr id="3" name="Freeform 3"/>
            <p:cNvSpPr/>
            <p:nvPr/>
          </p:nvSpPr>
          <p:spPr>
            <a:xfrm>
              <a:off x="1395441" y="1838628"/>
              <a:ext cx="2112454" cy="2300478"/>
            </a:xfrm>
            <a:custGeom>
              <a:rect l="l" t="t" r="r" b="b"/>
              <a:pathLst>
                <a:path w="259" h="282">
                  <a:moveTo>
                    <a:pt x="259" y="282"/>
                  </a:moveTo>
                  <a:lnTo>
                    <a:pt x="259" y="0"/>
                  </a:lnTo>
                  <a:lnTo>
                    <a:pt x="129" y="98"/>
                  </a:lnTo>
                  <a:lnTo>
                    <a:pt x="0" y="196"/>
                  </a:lnTo>
                  <a:lnTo>
                    <a:pt x="259" y="28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3507895" y="1838628"/>
              <a:ext cx="2128742" cy="2300478"/>
            </a:xfrm>
            <a:custGeom>
              <a:rect l="l" t="t" r="r" b="b"/>
              <a:pathLst>
                <a:path w="261" h="282">
                  <a:moveTo>
                    <a:pt x="0" y="0"/>
                  </a:moveTo>
                  <a:lnTo>
                    <a:pt x="0" y="282"/>
                  </a:lnTo>
                  <a:lnTo>
                    <a:pt x="261" y="196"/>
                  </a:lnTo>
                  <a:lnTo>
                    <a:pt x="132" y="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3507895" y="3437590"/>
              <a:ext cx="2128742" cy="2577846"/>
            </a:xfrm>
            <a:custGeom>
              <a:rect l="l" t="t" r="r" b="b"/>
              <a:pathLst>
                <a:path w="261" h="316">
                  <a:moveTo>
                    <a:pt x="261" y="0"/>
                  </a:moveTo>
                  <a:lnTo>
                    <a:pt x="0" y="86"/>
                  </a:lnTo>
                  <a:lnTo>
                    <a:pt x="160" y="316"/>
                  </a:lnTo>
                  <a:lnTo>
                    <a:pt x="211" y="158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194684" y="4139106"/>
              <a:ext cx="2618137" cy="1876234"/>
            </a:xfrm>
            <a:custGeom>
              <a:rect l="l" t="t" r="r" b="b"/>
              <a:pathLst>
                <a:path w="321" h="230">
                  <a:moveTo>
                    <a:pt x="321" y="230"/>
                  </a:moveTo>
                  <a:lnTo>
                    <a:pt x="161" y="0"/>
                  </a:lnTo>
                  <a:lnTo>
                    <a:pt x="0" y="230"/>
                  </a:lnTo>
                  <a:lnTo>
                    <a:pt x="161" y="230"/>
                  </a:lnTo>
                  <a:lnTo>
                    <a:pt x="321" y="230"/>
                  </a:lnTo>
                  <a:close/>
                </a:path>
              </a:pathLst>
            </a:cu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1395441" y="3437590"/>
              <a:ext cx="2112454" cy="2577846"/>
            </a:xfrm>
            <a:custGeom>
              <a:rect l="l" t="t" r="r" b="b"/>
              <a:pathLst>
                <a:path w="259" h="316">
                  <a:moveTo>
                    <a:pt x="98" y="316"/>
                  </a:moveTo>
                  <a:lnTo>
                    <a:pt x="259" y="86"/>
                  </a:lnTo>
                  <a:lnTo>
                    <a:pt x="0" y="0"/>
                  </a:lnTo>
                  <a:lnTo>
                    <a:pt x="50" y="158"/>
                  </a:lnTo>
                  <a:lnTo>
                    <a:pt x="98" y="316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8" name="Connector 8"/>
          <p:cNvCxnSpPr/>
          <p:nvPr/>
        </p:nvCxnSpPr>
        <p:spPr>
          <a:xfrm flipH="1">
            <a:off x="5904004" y="1900571"/>
            <a:ext cx="0" cy="4165600"/>
          </a:xfrm>
          <a:prstGeom prst="line">
            <a:avLst/>
          </a:prstGeom>
          <a:ln w="635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6429280" y="1897493"/>
            <a:ext cx="1851195" cy="503206"/>
            <a:chOff x="6429280" y="1897493"/>
            <a:chExt cx="1851195" cy="503206"/>
          </a:xfrm>
        </p:grpSpPr>
        <p:sp>
          <p:nvSpPr>
            <p:cNvPr id="10" name="AutoShape 10"/>
            <p:cNvSpPr/>
            <p:nvPr/>
          </p:nvSpPr>
          <p:spPr>
            <a:xfrm>
              <a:off x="6429280" y="1897493"/>
              <a:ext cx="1766555" cy="50320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513920" y="1939212"/>
              <a:ext cx="1766555" cy="400145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429280" y="2779984"/>
            <a:ext cx="1851195" cy="503206"/>
            <a:chOff x="6429280" y="2779984"/>
            <a:chExt cx="1851195" cy="503206"/>
          </a:xfrm>
        </p:grpSpPr>
        <p:sp>
          <p:nvSpPr>
            <p:cNvPr id="13" name="AutoShape 13"/>
            <p:cNvSpPr/>
            <p:nvPr/>
          </p:nvSpPr>
          <p:spPr>
            <a:xfrm>
              <a:off x="6429280" y="2779984"/>
              <a:ext cx="1766555" cy="5032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513920" y="2821704"/>
              <a:ext cx="1766555" cy="400145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429280" y="3675429"/>
            <a:ext cx="1882409" cy="503206"/>
            <a:chOff x="6429280" y="3675429"/>
            <a:chExt cx="1882409" cy="503206"/>
          </a:xfrm>
        </p:grpSpPr>
        <p:sp>
          <p:nvSpPr>
            <p:cNvPr id="16" name="AutoShape 16"/>
            <p:cNvSpPr/>
            <p:nvPr/>
          </p:nvSpPr>
          <p:spPr>
            <a:xfrm>
              <a:off x="6429280" y="3675429"/>
              <a:ext cx="1796342" cy="50320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515347" y="3717149"/>
              <a:ext cx="1796342" cy="400145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429280" y="4539537"/>
            <a:ext cx="1898016" cy="503206"/>
            <a:chOff x="6429280" y="4539537"/>
            <a:chExt cx="1898016" cy="503206"/>
          </a:xfrm>
        </p:grpSpPr>
        <p:sp>
          <p:nvSpPr>
            <p:cNvPr id="19" name="AutoShape 19"/>
            <p:cNvSpPr/>
            <p:nvPr/>
          </p:nvSpPr>
          <p:spPr>
            <a:xfrm>
              <a:off x="6429280" y="4539537"/>
              <a:ext cx="1811235" cy="503206"/>
            </a:xfrm>
            <a:prstGeom prst="rect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516061" y="4581162"/>
              <a:ext cx="1811235" cy="400145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429280" y="5416504"/>
            <a:ext cx="1913622" cy="503206"/>
            <a:chOff x="6429280" y="5416504"/>
            <a:chExt cx="1913622" cy="503206"/>
          </a:xfrm>
        </p:grpSpPr>
        <p:sp>
          <p:nvSpPr>
            <p:cNvPr id="22" name="AutoShape 22"/>
            <p:cNvSpPr/>
            <p:nvPr/>
          </p:nvSpPr>
          <p:spPr>
            <a:xfrm>
              <a:off x="6429280" y="5416504"/>
              <a:ext cx="1826128" cy="503206"/>
            </a:xfrm>
            <a:prstGeom prst="rect">
              <a:avLst/>
            </a:pr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516774" y="5458224"/>
              <a:ext cx="1826128" cy="400145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6457855" y="1897493"/>
            <a:ext cx="1737980" cy="503206"/>
          </a:xfrm>
          <a:prstGeom prst="rect">
            <a:avLst/>
          </a:prstGeom>
        </p:spPr>
        <p:txBody>
          <a:bodyPr vert="horz" wrap="square" lIns="62103" tIns="31051" rIns="62103" bIns="31051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25" name="Freeform 25"/>
          <p:cNvSpPr/>
          <p:nvPr/>
        </p:nvSpPr>
        <p:spPr>
          <a:xfrm>
            <a:off x="2700862" y="3031587"/>
            <a:ext cx="406003" cy="406003"/>
          </a:xfrm>
          <a:custGeom>
            <a:rect l="l" t="t" r="r" b="b"/>
            <a:pathLst>
              <a:path w="304800" h="304800">
                <a:moveTo>
                  <a:pt x="137160" y="274320"/>
                </a:moveTo>
                <a:lnTo>
                  <a:pt x="137160" y="167640"/>
                </a:lnTo>
                <a:lnTo>
                  <a:pt x="0" y="30480"/>
                </a:lnTo>
                <a:lnTo>
                  <a:pt x="0" y="0"/>
                </a:lnTo>
                <a:lnTo>
                  <a:pt x="304800" y="0"/>
                </a:lnTo>
                <a:lnTo>
                  <a:pt x="304800" y="30480"/>
                </a:lnTo>
                <a:lnTo>
                  <a:pt x="167640" y="167640"/>
                </a:lnTo>
                <a:lnTo>
                  <a:pt x="167640" y="274320"/>
                </a:lnTo>
                <a:lnTo>
                  <a:pt x="243840" y="289560"/>
                </a:lnTo>
                <a:lnTo>
                  <a:pt x="243840" y="304800"/>
                </a:lnTo>
                <a:lnTo>
                  <a:pt x="60960" y="304800"/>
                </a:lnTo>
                <a:lnTo>
                  <a:pt x="60960" y="289560"/>
                </a:lnTo>
                <a:lnTo>
                  <a:pt x="137160" y="274320"/>
                </a:lnTo>
                <a:close/>
                <a:moveTo>
                  <a:pt x="167640" y="121920"/>
                </a:moveTo>
                <a:cubicBezTo>
                  <a:pt x="184471" y="121920"/>
                  <a:pt x="198120" y="108271"/>
                  <a:pt x="198120" y="91440"/>
                </a:cubicBezTo>
                <a:cubicBezTo>
                  <a:pt x="198120" y="74609"/>
                  <a:pt x="184471" y="60960"/>
                  <a:pt x="167640" y="60960"/>
                </a:cubicBezTo>
                <a:lnTo>
                  <a:pt x="167640" y="60960"/>
                </a:lnTo>
                <a:cubicBezTo>
                  <a:pt x="150809" y="60960"/>
                  <a:pt x="137160" y="74609"/>
                  <a:pt x="137160" y="91440"/>
                </a:cubicBezTo>
                <a:cubicBezTo>
                  <a:pt x="137160" y="108271"/>
                  <a:pt x="150809" y="121920"/>
                  <a:pt x="167640" y="121920"/>
                </a:cubicBezTo>
                <a:lnTo>
                  <a:pt x="16764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90564" y="4178635"/>
            <a:ext cx="402526" cy="402526"/>
          </a:xfrm>
          <a:custGeom>
            <a:rect l="l" t="t" r="r" b="b"/>
            <a:pathLst>
              <a:path w="304800" h="304800">
                <a:moveTo>
                  <a:pt x="133350" y="0"/>
                </a:moveTo>
                <a:lnTo>
                  <a:pt x="0" y="0"/>
                </a:lnTo>
                <a:lnTo>
                  <a:pt x="0" y="304800"/>
                </a:lnTo>
                <a:lnTo>
                  <a:pt x="228600" y="304800"/>
                </a:lnTo>
                <a:lnTo>
                  <a:pt x="228600" y="95231"/>
                </a:lnTo>
                <a:lnTo>
                  <a:pt x="133350" y="0"/>
                </a:lnTo>
                <a:close/>
                <a:moveTo>
                  <a:pt x="113519" y="114300"/>
                </a:moveTo>
                <a:lnTo>
                  <a:pt x="113519" y="38100"/>
                </a:lnTo>
                <a:lnTo>
                  <a:pt x="189719" y="114300"/>
                </a:lnTo>
                <a:lnTo>
                  <a:pt x="113519" y="114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362224" y="4215306"/>
            <a:ext cx="400431" cy="400431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330902" y="5141397"/>
            <a:ext cx="392564" cy="39256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004719" y="2988868"/>
            <a:ext cx="448723" cy="448723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448330" y="2779984"/>
            <a:ext cx="1737980" cy="503206"/>
          </a:xfrm>
          <a:prstGeom prst="rect">
            <a:avLst/>
          </a:prstGeom>
        </p:spPr>
        <p:txBody>
          <a:bodyPr vert="horz" wrap="square" lIns="62103" tIns="31051" rIns="62103" bIns="31051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6438805" y="3675429"/>
            <a:ext cx="1737980" cy="503206"/>
          </a:xfrm>
          <a:prstGeom prst="rect">
            <a:avLst/>
          </a:prstGeom>
        </p:spPr>
        <p:txBody>
          <a:bodyPr vert="horz" wrap="square" lIns="62103" tIns="31051" rIns="62103" bIns="31051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457855" y="4535918"/>
            <a:ext cx="1737980" cy="503206"/>
          </a:xfrm>
          <a:prstGeom prst="rect">
            <a:avLst/>
          </a:prstGeom>
        </p:spPr>
        <p:txBody>
          <a:bodyPr vert="horz" wrap="square" lIns="62103" tIns="31051" rIns="62103" bIns="31051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429280" y="5416504"/>
            <a:ext cx="1851195" cy="503206"/>
          </a:xfrm>
          <a:prstGeom prst="rect">
            <a:avLst/>
          </a:prstGeom>
        </p:spPr>
        <p:txBody>
          <a:bodyPr vert="horz" wrap="square" lIns="62103" tIns="31051" rIns="62103" bIns="31051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8342902" y="1838628"/>
            <a:ext cx="2354247" cy="629362"/>
          </a:xfrm>
          <a:prstGeom prst="rect">
            <a:avLst/>
          </a:prstGeom>
        </p:spPr>
        <p:txBody>
          <a:bodyPr vert="horz" wrap="square" lIns="68580" tIns="34290" rIns="68580" bIns="3429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姓名：张女士</a:t>
            </a:r>
            <a:endParaRPr lang="en-US" sz="1100"/>
          </a:p>
        </p:txBody>
      </p:sp>
      <p:sp>
        <p:nvSpPr>
          <p:cNvPr id="57" name="AutoShape 57"/>
          <p:cNvSpPr/>
          <p:nvPr/>
        </p:nvSpPr>
        <p:spPr>
          <a:xfrm>
            <a:off x="8342902" y="2718346"/>
            <a:ext cx="2354247" cy="629362"/>
          </a:xfrm>
          <a:prstGeom prst="rect">
            <a:avLst/>
          </a:prstGeom>
        </p:spPr>
        <p:txBody>
          <a:bodyPr vert="horz" wrap="square" lIns="68580" tIns="34290" rIns="68580" bIns="3429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年龄：35岁</a:t>
            </a:r>
            <a:endParaRPr lang="en-US" sz="1100"/>
          </a:p>
        </p:txBody>
      </p:sp>
      <p:sp>
        <p:nvSpPr>
          <p:cNvPr id="58" name="AutoShape 58"/>
          <p:cNvSpPr/>
          <p:nvPr/>
        </p:nvSpPr>
        <p:spPr>
          <a:xfrm>
            <a:off x="8342902" y="3598064"/>
            <a:ext cx="2354247" cy="629362"/>
          </a:xfrm>
          <a:prstGeom prst="rect">
            <a:avLst/>
          </a:prstGeom>
        </p:spPr>
        <p:txBody>
          <a:bodyPr vert="horz" wrap="square" lIns="68580" tIns="34290" rIns="68580" bIns="3429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婚姻状况：已婚</a:t>
            </a:r>
            <a:endParaRPr lang="en-US" sz="1100"/>
          </a:p>
        </p:txBody>
      </p:sp>
      <p:sp>
        <p:nvSpPr>
          <p:cNvPr id="59" name="AutoShape 59"/>
          <p:cNvSpPr/>
          <p:nvPr/>
        </p:nvSpPr>
        <p:spPr>
          <a:xfrm>
            <a:off x="8342902" y="4477782"/>
            <a:ext cx="2354247" cy="629362"/>
          </a:xfrm>
          <a:prstGeom prst="rect">
            <a:avLst/>
          </a:prstGeom>
        </p:spPr>
        <p:txBody>
          <a:bodyPr vert="horz" wrap="square" lIns="68580" tIns="34290" rIns="68580" bIns="3429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职业：办公室职员</a:t>
            </a:r>
            <a:endParaRPr lang="en-US" sz="1100"/>
          </a:p>
        </p:txBody>
      </p:sp>
      <p:sp>
        <p:nvSpPr>
          <p:cNvPr id="60" name="AutoShape 60"/>
          <p:cNvSpPr/>
          <p:nvPr/>
        </p:nvSpPr>
        <p:spPr>
          <a:xfrm>
            <a:off x="8342902" y="5357499"/>
            <a:ext cx="2354247" cy="629362"/>
          </a:xfrm>
          <a:prstGeom prst="rect">
            <a:avLst/>
          </a:prstGeom>
        </p:spPr>
        <p:txBody>
          <a:bodyPr vert="horz" wrap="square" lIns="68580" tIns="34290" rIns="68580" bIns="3429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家庭住址：XX市XX区XX街道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https://d.book118.com/765032101024011043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方正正纤黑简体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2024-09-04T17:48:37.545</cp:lastPrinted>
  <dcterms:created xsi:type="dcterms:W3CDTF">2024-09-04T09:48:37Z</dcterms:created>
  <dcterms:modified xsi:type="dcterms:W3CDTF">2024-09-04T09:48:39Z</dcterms:modified>
</cp:coreProperties>
</file>