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6A1AD-8265-4946-952B-D29E1BDBC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A4C2C-C42C-4742-B567-0B7127EE9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D3662-3A62-496E-B2BF-0A8ABAC8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56F6-3B2D-4AA5-8147-4BB33947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C9AD6-A39F-41B0-863F-188E4869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D56AE-4BA2-4E9C-892D-750BD0BE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2B938-48D0-4464-9F84-EDAC5625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42B8-F0A1-41E3-8FA9-7EBFA917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99988-D4D3-42A2-9621-77D450D7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1874-CF29-4F87-8F37-67310C71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469AC-A0A9-4275-9596-A0EAAE2B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32112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液气胸的护理查房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液气胸的概述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液气胸的护理诊断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液气胸的护理措施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液气胸的概述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液气胸：胸膜腔内积液和积气的统称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自发性液气胸：由肺部疾病引起，如肺炎、肺结核等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外伤性液气胸：由外伤引起，如胸部创伤、手术等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分类：根据病因可分为自发性和外伤性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病因：外伤、肺部疾病、气胸等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发病机制：胸膜腔内压力升高，导致肺组织塌陷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病理生理：肺组织塌陷导致通气功能障碍，影响气体交换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临床表现：胸痛、呼吸困难、咳嗽、咳痰等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胸痛：突发性胸痛，可放射至肩部、背部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呼吸困难：呼吸急促、呼吸困难，可伴有咳嗽、咳痰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胸部X线检查：可见液气胸的典型影像学表现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胸腔穿刺：抽出气体或液体，可明确诊断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肺功能检查：可显示肺功能受损，如肺活量下降、肺顺应性降低等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376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781376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295211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3911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诊断：液气胸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325015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325015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838850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838200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病史：无特殊病史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053521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053521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566705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年龄：35岁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566055" y="4702709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症状：胸痛、呼吸困难、咳嗽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232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509232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023066" y="2178939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职业：公司职员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021766" y="471765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治疗方案：胸腔闭式引流术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现病史：患者近期的病情变化和治疗经过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实验室检查：患者的血常规、生化指标、肿瘤标志物等检查结果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治疗方案：根据患者的病情，制定相应的治疗方案，如胸腔穿刺、胸腔闭式引流等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主诉：患者自述的主要症状和持续时间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体格检查：患者的生命体征、肺部听诊、胸部X线等检查结果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诊断：根据患者的症状、体征、检查结果等，初步诊断为液气胸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患者年龄、性别、职业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家族史：是否有家族遗传病史，如哮喘、糖尿病等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生活习惯：吸烟、饮酒、运动等生活习惯对病情的影响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既往病史：是否有其他疾病，如心脏病、高血压等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诊断过程和结果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病史采集：患者年龄、性别、职业、生活习惯等基本信息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临床表现：胸痛、呼吸困难、咳嗽、咳痰等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辅助检查：X线、CT、B超等影像学检查，血常规、生化等实验室检查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诊断结果：根据病史、临床表现和辅助检查，诊断为液气胸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治疗方案：根据病情严重程度，选择保守治疗或手术治疗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预后评估：根据治疗效果和患者身体状况，评估预后情况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液气胸的护理诊断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原因：气胸压迫胸膜，引起疼痛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部位：胸痛，可放射至肩部、背部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程度：轻度至重度，与气胸程度有关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持续时间：气胸未缓解，疼痛持续存在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护理措施：保持呼吸道通畅，吸氧，监测血氧饱和度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症状：呼吸急促、胸闷、气短等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原因：气胸导致肺压缩，影响呼吸功能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治疗方法：胸腔穿刺抽气，胸腔闭式引流，手术治疗等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https://d.book118.com/765032112202011113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液气胸的护理查房</vt:lpstr>
      <vt:lpstr>目录</vt:lpstr>
      <vt:lpstr>液气胸的概述</vt:lpstr>
      <vt:lpstr>定义和分类</vt:lpstr>
      <vt:lpstr>病因和发病机制</vt:lpstr>
      <vt:lpstr>诊断标准</vt:lpstr>
      <vt:lpstr>病例汇报</vt:lpstr>
      <vt:lpstr>患者基本信息</vt:lpstr>
      <vt:lpstr>主诉与现病史</vt:lpstr>
      <vt:lpstr>既往史和家族史</vt:lpstr>
      <vt:lpstr>诊断过程和结果</vt:lpstr>
      <vt:lpstr>液气胸的护理诊断</vt:lpstr>
      <vt:lpstr>疼痛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2024-09-20T07:05:34.176</cp:lastPrinted>
  <dcterms:created xsi:type="dcterms:W3CDTF">2024-09-19T23:05:34Z</dcterms:created>
  <dcterms:modified xsi:type="dcterms:W3CDTF">2024-09-19T23:05:36Z</dcterms:modified>
</cp:coreProperties>
</file>