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724A0-6761-4576-967B-7DFC288EF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3A805-1A13-4D8E-98A7-75A930D40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33DA5-A3F8-41FC-9169-621513B65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B6EA5-775E-4D95-B3F2-76EEE2BE4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F73301-456A-43F1-A260-587B9AFC3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B18778-0A48-4092-863A-4B9CF8523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33B190-7DF7-4F5E-BC19-31106ED71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A3B8A-7423-4539-8E97-1A444C392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CCA76-D7B1-4CC1-86AB-AA06D383D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84659-EDCB-421A-AD84-A057ECC32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F7A29-73F3-4408-8E48-79301CB3C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40322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施工安全管理手册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施工机械设备安全管理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施工材料安全管理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施工安全应急预案与事故处理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79" b="1847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维护财产安全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促进工程顺利进行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通过有效的安全管理，可以确保施工人员的生命安全，减少工伤事故。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安全管理能够降低施工过程中的财产损失，保护业主和施工企业的利益。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良好的安全管理有助于保障施工进度和质量，减少因安全事故导致的停工和延误。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实现零事故、零伤亡，保障施工过程的顺利进行。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预防为主、综合治理，全员参与、持续改进，依法依规、科学管理。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应急预案与处置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施工安全管理体系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定期进行安全检查，及时发现和消除安全隐患，确保施工过程的安全可控。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定期开展安全培训和教育活动，提高施工人员的安全意识和操作技能。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建立健全的安全管理制度，明确各级管理人员和操作人员的安全职责。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制定完善的应急预案，提高应对突发事件的能力，减少事故损失。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施工现场安全布局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将施工现场划分为不同的功能区，如材料堆放区、作业区、休息区等，确保各区域间互不干扰。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设置明显的安全通道，保持通道畅通无阻，确保人员在紧急情况下能够迅速撤离。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合理规划临时设施的布局，如临时办公室、仓库、卫生间等，确保符合安全、卫生和消防要求。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区域划分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安全通道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临时设施布局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施工现场安全设施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在施工现场的显眼位置设置安全警示标识，提醒人员注意安全事项和潜在危险。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配备完善的消防设施，如灭火器、消防栓、砂箱等，确保在火灾等紧急情况下能够及时应对。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在施工现场的危险区域和关键部位设置安全防护设施，如安全网、安全栏杆、盖板等，防止人员坠落或受伤。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定期对施工现场进行安全检查，包括设备、设施、作业环境等方面，及时发现和消除安全隐患。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针对特定施工环节或高风险作业进行专项检查，如高处作业、电气作业等，确保各项安全措施得到有效执行。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定期对施工现场进行安全评估，分析安全状况及存在的问题，提出改进措施和建议，促进施工现场安全管理水平的持续提高。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施工人员安全管理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7" b="2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施工人员安全教育与培训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向施工人员普及安全知识，提高安全意识，使其认识到安全施工的重要性。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针对施工人员的具体岗位和工作内容，进行相关的安全技能培训，如高处作业、电气安全、机械操作等。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定期组织施工人员进行应急演练，提高其在突发事件中的应对能力和自救互救能力。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为施工人员配备符合规范的个人防护用品，如安全帽、安全带、防护服、劳保鞋等。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在施工现场设置必要的安全设施，如安全网、安全栏杆、安全警示标识等。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定期对施工人员进行身体健康检查，及时发现并处理可能存在的健康问题。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https://d.book118.com/765040322211011104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2024-09-14T08:20:21.622</cp:lastPrinted>
  <dcterms:created xsi:type="dcterms:W3CDTF">2024-09-14T00:20:21Z</dcterms:created>
  <dcterms:modified xsi:type="dcterms:W3CDTF">2024-09-14T00:20:23Z</dcterms:modified>
</cp:coreProperties>
</file>