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3BC62-DA4E-41B5-8BE3-B0A15F09F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DE3F6-3134-4E78-857C-B7DBD1DE3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82F51-961B-4C61-BB03-3DACB595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11E9E-5A6F-4571-9FC3-410EBDCC5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B482B-54F1-4C18-A7B2-F3C569FF2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6C573-1C06-439F-8AA0-086618070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74DB6-AE52-4BCF-A713-24579801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D019A-C69A-472F-A4A9-5AD035603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B247F-C271-44B5-9673-B21DF6D4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9EBC5-89FA-481D-BC1A-F9C760EA4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33874-FF83-4806-9569-EC811E4C1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4103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2016年管道护理质量反馈分析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管道护理质量反馈概述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管道护理质量具体反馈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质量问题的原因分析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评估2016年管道护理的质量，识别存在的问题，并提出改进建议。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随着城市化进程的加速，管道设施的维护和保养变得越来越重要。为了确保管道设施的正常运行，提高居民的生活质量，需要对管道护理质量进行定期评估。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通过问卷调查、实地考察和在线评价系统收集数据。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覆盖了不同地区、不同类型的管道设施，包括家庭、公共场所和工业场所的管道设施。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反馈数据来源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数据覆盖范围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管道护理质量反馈概述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总体反馈情况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总体满意度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根据2016年的管道护理质量反馈数据，大部分用户对管道护理服务表示满意。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改进空间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尽管整体满意度较高，但仍存在一些需要改进的方面，如管道维修及时性、维修质量等。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用户满意度分析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维修及时性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用户对维修及时性的满意度较高，大部分用户表示维修人员能够及时响应并解决问题。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维修质量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用户对维修质量的满意度也较高，维修后管道运行状况良好，没有出现反复维修的情况。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用户对服务态度方面的满意度相对较低，部分用户反映维修人员态度不够友好或专业。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管道护理质量具体反馈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063" b="1506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管道清洁度是衡量管道护理质量的重要指标，直接影响着水质和环境卫生。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根据2016年的用户反馈，部分区域的管道清洁度不够，存在水垢、沉淀物和生物膜等问题。这些污染物不仅影响管道的正常运行，还可能对用户的健康造成潜在威胁。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管道清洁度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444" b="54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管道维修的及时性对于保障供水安全和减少故障损失至关重要。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用户反映在2016年中，部分区域的管道维修不及时，导致漏水、堵塞等问题得不到及时解决。这不仅增加了维修成本，还给用户的生活带来不便，甚至可能引发更大的安全隐患。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管道维修及时性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管道安全性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管道安全性涉及到供水安全、防爆、防震等多个方面，是衡量管道护理质量的重要标准。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根据用户反馈，部分管道存在老化、腐蚀和材料不达标等问题，这不仅会影响管道的正常运行，还可能引发爆管、泄漏等安全事故。因此，加强管道安全性的监测和维护至关重要。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https://d.book118.com/765041032201011102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2024-09-11T11:47:38.593</cp:lastPrinted>
  <dcterms:created xsi:type="dcterms:W3CDTF">2024-09-11T03:47:38Z</dcterms:created>
  <dcterms:modified xsi:type="dcterms:W3CDTF">2024-09-11T03:47:40Z</dcterms:modified>
</cp:coreProperties>
</file>