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4DF02-2A3B-4F3A-99CD-5BD4D8D83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0B935-8577-42B7-B543-33104524E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BAAD9-CB1E-4AF5-9793-940C582AC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5379C-1D60-407A-83C1-852D23127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83175-A1F2-482E-B56F-38497E0EA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87E3F-9AC6-4864-A453-16ED1ED88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177B13-6D61-4209-B0E8-BCB5CDED0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DC78F-CA34-4A75-8CFB-5A17EC283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08DDB-984A-40EE-88BD-1398A55B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19CC7-CF06-4569-8332-D2ED3A111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B2806-6102-47E0-B3F2-2C2A5B20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413420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《高效执行力国电》ppt课件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高效执行力概述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国电公司现状分析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高效执行力在国电公司的应用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国电公司高效执行力的培养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国电公司高效执行力的未来展望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它强调的是在有限的时间内，将计划和想法转化为实际的行动和结果。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高效执行力要求具备高度的自我管理、团队协作和沟通能力，以及不断学习和创新的能力。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898" r="78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381" r="538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33" r="973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高效执行力是指个体或组织在实现目标过程中，能够迅速、准确地执行任务，并取得良好效果的能力。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高效执行力的定义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高效执行力的重要性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555" r="355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040" r="130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具备高效执行力的人或组织能够在相同的时间内完成更多的任务，提高工作效率。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高效执行力能够保证任务的准确性和质量，减少错误和疏漏。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在竞争激烈的市场环境中，高效执行力是组织和个人取得竞争优势的关键因素之一。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具备高效执行力的人更容易得到领导的认可和信任，有利于职业晋升和发展。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不断学习和创新，改进工作方法和流程，提高工作效率和质量。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具备良好的沟通能力，确保信息的准确传递和理解，避免误解和冲突。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建立良好的团队协作关系，充分发挥团队成员的优势，共同完成任务。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明确目标和计划，确保行动与目标保持一致，避免无效努力。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合理安排时间，提高工作效率，避免拖延和浪费时间。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高效执行力的关键要素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国电公司现状分析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成立于XXXX年，是国内最早从事电力行业的公司之一。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拥有员工XX人，资产规模达到XX亿元，是行业内领先的企业之一。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涵盖了发电、输电、配电和售电等业务，是国内电力行业的骨干企业之一。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国电公司概况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指企业贯彻落实战略意图、完成预定目标的实际能力。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目前国电公司的执行力存在一定的问题，如战略规划不能有效落地、目标制定不够明确、员工执行力度不够等。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国电公司执行力现状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国电公司执行力现状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国电公司执行力问题分析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战略规划与实际执行脱节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国电公司的战略规划往往过于宏观，缺乏具体的实施方案和措施，导致战略规划无法有效落地。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目标制定不够明确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国电公司在制定目标时往往过于模糊，缺乏具体的指标和标准，导致员工在执行过程中无法准确把握方向。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员工执行力度不够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由于缺乏有效的激励机制和培训体系，国电公司的员工在执行任务时往往缺乏积极性和主动性，导致执行效果不佳。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高效执行力在国电公司的应用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https://d.book118.com/765041342042011100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2024-09-07T23:48:49.747</cp:lastPrinted>
  <dcterms:created xsi:type="dcterms:W3CDTF">2024-09-07T15:48:49Z</dcterms:created>
  <dcterms:modified xsi:type="dcterms:W3CDTF">2024-09-07T15:48:51Z</dcterms:modified>
</cp:coreProperties>
</file>