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49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292.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5" name="幻灯片图像占位符 1"/>
          <p:cNvSpPr>
            <a:spLocks noGrp="1" noRot="1" noChangeAspect="1"/>
          </p:cNvSpPr>
          <p:nvPr>
            <p:ph type="sldImg"/>
          </p:nvPr>
        </p:nvSpPr>
        <p:spPr/>
      </p:sp>
      <p:sp>
        <p:nvSpPr>
          <p:cNvPr id="1048667" name="备注占位符 2"/>
          <p:cNvSpPr>
            <a:spLocks noGrp="1"/>
          </p:cNvSpPr>
          <p:nvPr>
            <p:ph type="body" idx="1"/>
          </p:nvPr>
        </p:nvSpPr>
        <p:spPr/>
        <p:txBody>
          <a:bodyPr/>
          <a:lstStyle/>
          <a:p>
            <a:endParaRPr lang="zh-CN" altLang="en-US"/>
          </a:p>
        </p:txBody>
      </p:sp>
      <p:sp>
        <p:nvSpPr>
          <p:cNvPr id="104866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overrideClrMapping bg1="dk1" tx1="dk1" bg2="dk1" tx2="dk1" accent1="dk1" accent2="dk1" accent3="dk1" accent4="dk1" accent5="dk1" accent6="dk1" hlink="dk1" folHlink="dk1"/>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overrideClrMapping bg1="dk1" tx1="dk1" bg2="dk1" tx2="dk1" accent1="dk1" accent2="dk1" accent3="dk1" accent4="dk1" accent5="dk1" accent6="dk1" hlink="dk1" folHlink="dk1"/>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3</a:t>
            </a:fld>
            <a:endParaRPr lang="zh-CN" altLang="en-US"/>
          </a:p>
        </p:txBody>
      </p:sp>
    </p:spTree>
  </p:cSld>
  <p:clrMapOvr>
    <a:overrideClrMapping bg1="dk1" tx1="dk1" bg2="dk1" tx2="dk1" accent1="dk1" accent2="dk1" accent3="dk1" accent4="dk1" accent5="dk1" accent6="dk1" hlink="dk1" folHlink="dk1"/>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4</a:t>
            </a:fld>
            <a:endParaRPr lang="zh-CN" altLang="en-US"/>
          </a:p>
        </p:txBody>
      </p:sp>
    </p:spTree>
  </p:cSld>
  <p:clrMapOvr>
    <a:overrideClrMapping bg1="dk1" tx1="dk1" bg2="dk1" tx2="dk1" accent1="dk1" accent2="dk1" accent3="dk1" accent4="dk1" accent5="dk1" accent6="dk1" hlink="dk1" folHlink="dk1"/>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9</a:t>
            </a:fld>
            <a:endParaRPr lang="zh-CN" altLang="en-US"/>
          </a:p>
        </p:txBody>
      </p:sp>
    </p:spTree>
  </p:cSld>
  <p:clrMapOvr>
    <a:overrideClrMapping bg1="dk1" tx1="dk1" bg2="dk1" tx2="dk1" accent1="dk1" accent2="dk1" accent3="dk1" accent4="dk1" accent5="dk1" accent6="dk1" hlink="dk1" folHlink="dk1"/>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6" name="幻灯片图像占位符 1"/>
          <p:cNvSpPr>
            <a:spLocks noGrp="1" noRot="1" noChangeAspect="1"/>
          </p:cNvSpPr>
          <p:nvPr>
            <p:ph type="sldImg"/>
          </p:nvPr>
        </p:nvSpPr>
        <p:spPr/>
      </p:sp>
      <p:sp>
        <p:nvSpPr>
          <p:cNvPr id="1048608" name="备注占位符 2"/>
          <p:cNvSpPr>
            <a:spLocks noGrp="1"/>
          </p:cNvSpPr>
          <p:nvPr>
            <p:ph type="body" idx="1"/>
          </p:nvPr>
        </p:nvSpPr>
        <p:spPr/>
        <p:txBody>
          <a:bodyPr/>
          <a:lstStyle/>
          <a:p>
            <a:endParaRPr lang="zh-CN" altLang="en-US"/>
          </a:p>
        </p:txBody>
      </p:sp>
      <p:sp>
        <p:nvSpPr>
          <p:cNvPr id="1048610" name="灯片编号占位符 3"/>
          <p:cNvSpPr>
            <a:spLocks noGrp="1"/>
          </p:cNvSpPr>
          <p:nvPr>
            <p:ph type="sldNum" sz="quarter" idx="5"/>
          </p:nvPr>
        </p:nvSpPr>
        <p:spPr/>
        <p:txBody>
          <a:bodyPr/>
          <a:lstStyle/>
          <a:p>
            <a:fld id="{85D0DACE-38E0-42D2-9336-2B707D34BC6D}" type="slidenum">
              <a:rPr lang="zh-CN" altLang="en-US" smtClean="0"/>
              <a:t>14</a:t>
            </a:fld>
            <a:endParaRPr lang="zh-CN" altLang="en-US"/>
          </a:p>
        </p:txBody>
      </p:sp>
    </p:spTree>
  </p:cSld>
  <p:clrMapOvr>
    <a:overrideClrMapping bg1="dk1" tx1="dk1" bg2="dk1" tx2="dk1" accent1="dk1" accent2="dk1" accent3="dk1" accent4="dk1" accent5="dk1" accent6="dk1" hlink="dk1" folHlink="dk1"/>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image" Target="../media/image1.png"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image" Target="../media/image2.jpeg"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10"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1.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tags" Target="../tags/tag42.xml" /><Relationship Id="rId14"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image" Target="../media/image2.jpe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slideMaster" Target="../slideMasters/slideMaster2.xml" /><Relationship Id="rId2" Type="http://schemas.openxmlformats.org/officeDocument/2006/relationships/tags" Target="../tags/tag78.xml" /><Relationship Id="rId3" Type="http://schemas.openxmlformats.org/officeDocument/2006/relationships/tags" Target="../tags/tag79.xml" /><Relationship Id="rId4" Type="http://schemas.openxmlformats.org/officeDocument/2006/relationships/image" Target="../media/image1.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image" Target="../media/image2.jpeg"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FF2536-CE5F-4C70-BA1A-9F36EDF9FB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76A59A-C414-419C-BE15-E3BE3C93C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159B72-6A3F-40D0-BF7D-B522BB139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F131F3-36AB-45F6-97CD-46D123A49A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664CE5-64D5-4CA3-B9D5-777FE8C1E3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7FCAE4-EB16-4296-989C-DF94192750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59DE77-F640-4F43-BBCB-0ACC27237A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903228-D230-447B-AEDD-06762076EA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59E2A8-BB2F-446D-9B5D-17845E120C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D06C0-3D41-4624-9332-57A6AB7AC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5318DF-2428-4E5D-AEA5-E6F9C1B8D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31" name="直接连接符 17"/>
          <p:cNvCxnSpPr/>
          <p:nvPr>
            <p:custDataLst>
              <p:tags r:id="rId1"/>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3" name="直接连接符 21"/>
          <p:cNvCxnSpPr/>
          <p:nvPr>
            <p:custDataLst>
              <p:tags r:id="rId2"/>
            </p:custDataLst>
          </p:nvPr>
        </p:nvCxnSpPr>
        <p:spPr>
          <a:xfrm>
            <a:off x="492369" y="62954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5" name="直接连接符 22"/>
          <p:cNvCxnSpPr/>
          <p:nvPr>
            <p:custDataLst>
              <p:tags r:id="rId3"/>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3" name="VCG41172951964"/>
          <p:cNvPicPr>
            <a:picLocks noChangeAspect="1"/>
          </p:cNvPicPr>
          <p:nvPr>
            <p:custDataLst>
              <p:tags r:id="rId5"/>
            </p:custDataLst>
          </p:nvPr>
        </p:nvPicPr>
        <p:blipFill>
          <a:blip r:embed="rId4">
            <a:alphaModFix amt="14000"/>
          </a:blip>
          <a:srcRect b="5546"/>
          <a:stretch>
            <a:fillRect/>
          </a:stretch>
        </p:blipFill>
        <p:spPr>
          <a:xfrm>
            <a:off x="9565991" y="3138078"/>
            <a:ext cx="2627604" cy="3719922"/>
          </a:xfrm>
          <a:prstGeom prst="rect">
            <a:avLst/>
          </a:prstGeom>
        </p:spPr>
      </p:pic>
      <p:sp>
        <p:nvSpPr>
          <p:cNvPr id="1048666" name="VCG211375358076"/>
          <p:cNvSpPr/>
          <p:nvPr>
            <p:custDataLst>
              <p:tags r:id="rId6"/>
            </p:custDataLst>
          </p:nvPr>
        </p:nvSpPr>
        <p:spPr>
          <a:xfrm>
            <a:off x="1710690" y="994410"/>
            <a:ext cx="2967990" cy="4873625"/>
          </a:xfrm>
          <a:prstGeom prst="roundRect">
            <a:avLst>
              <a:gd name="adj" fmla="val 50000"/>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668" name="矩形: 圆角 8"/>
          <p:cNvSpPr/>
          <p:nvPr>
            <p:custDataLst>
              <p:tags r:id="rId8"/>
            </p:custDataLst>
          </p:nvPr>
        </p:nvSpPr>
        <p:spPr>
          <a:xfrm>
            <a:off x="1553845" y="874395"/>
            <a:ext cx="3237865" cy="5131435"/>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670" name="椭圆 9"/>
          <p:cNvSpPr/>
          <p:nvPr>
            <p:custDataLst>
              <p:tags r:id="rId9"/>
            </p:custDataLst>
          </p:nvPr>
        </p:nvSpPr>
        <p:spPr>
          <a:xfrm>
            <a:off x="4504055" y="1584960"/>
            <a:ext cx="154940" cy="15494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672" name="椭圆 25"/>
          <p:cNvSpPr/>
          <p:nvPr>
            <p:custDataLst>
              <p:tags r:id="rId10"/>
            </p:custDataLst>
          </p:nvPr>
        </p:nvSpPr>
        <p:spPr>
          <a:xfrm>
            <a:off x="1486535" y="4551045"/>
            <a:ext cx="154940" cy="154940"/>
          </a:xfrm>
          <a:prstGeom prst="ellipse">
            <a:avLst/>
          </a:prstGeom>
          <a:solidFill>
            <a:schemeClr val="accent1"/>
          </a:solid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cxnSp>
        <p:nvCxnSpPr>
          <p:cNvPr id="3145737" name="直接连接符 16"/>
          <p:cNvCxnSpPr/>
          <p:nvPr>
            <p:custDataLst>
              <p:tags r:id="rId1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74" name="署名"/>
          <p:cNvSpPr txBox="1">
            <a:spLocks noGrp="1"/>
          </p:cNvSpPr>
          <p:nvPr>
            <p:ph type="body" idx="3"/>
            <p:custDataLst>
              <p:tags r:id="rId12"/>
            </p:custDataLst>
          </p:nvPr>
        </p:nvSpPr>
        <p:spPr>
          <a:xfrm>
            <a:off x="5806440" y="4565015"/>
            <a:ext cx="5532120" cy="1279525"/>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accent1"/>
                </a:solidFill>
                <a:latin typeface="+mj-ea"/>
                <a:ea typeface="+mj-ea"/>
                <a:cs typeface="MiSans Normal" panose="00000500000000000000" pitchFamily="2" charset="-122"/>
              </a:defRPr>
            </a:lvl1pPr>
          </a:lstStyle>
          <a:p>
            <a:pPr lvl="0" algn="l">
              <a:lnSpc>
                <a:spcPct val="150000"/>
              </a:lnSpc>
            </a:pPr>
            <a:r>
              <a:rPr>
                <a:sym typeface="+mn-ea"/>
              </a:rPr>
              <a:t>单击此处编辑母版文本样式</a:t>
            </a:r>
            <a:endParaRPr>
              <a:sym typeface="+mn-ea"/>
            </a:endParaRPr>
          </a:p>
        </p:txBody>
      </p:sp>
      <p:sp>
        <p:nvSpPr>
          <p:cNvPr id="1048676" name="副标题"/>
          <p:cNvSpPr txBox="1">
            <a:spLocks noGrp="1"/>
          </p:cNvSpPr>
          <p:nvPr>
            <p:ph type="body" idx="2" hasCustomPrompt="1"/>
            <p:custDataLst>
              <p:tags r:id="rId13"/>
            </p:custDataLst>
          </p:nvPr>
        </p:nvSpPr>
        <p:spPr>
          <a:xfrm>
            <a:off x="5806344" y="3570812"/>
            <a:ext cx="5518150" cy="54356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2400" b="1" i="0" u="none" strike="noStrike" kern="1200" cap="none" spc="300" normalizeH="0" baseline="0" noProof="1">
                <a:solidFill>
                  <a:schemeClr val="tx1">
                    <a:lumMod val="75000"/>
                    <a:lumOff val="25000"/>
                  </a:schemeClr>
                </a:solidFill>
                <a:latin typeface="+mj-ea"/>
                <a:ea typeface="+mj-ea"/>
                <a:cs typeface="MiSans Normal" panose="00000500000000000000" pitchFamily="2" charset="-122"/>
              </a:defRPr>
            </a:lvl1pPr>
          </a:lstStyle>
          <a:p>
            <a:pPr lvl="0" algn="l"/>
            <a:r>
              <a:rPr>
                <a:sym typeface="+mn-ea"/>
              </a:rPr>
              <a:t>单击此处编辑母版副标题样式</a:t>
            </a:r>
            <a:endParaRPr>
              <a:sym typeface="+mn-ea"/>
            </a:endParaRPr>
          </a:p>
        </p:txBody>
      </p:sp>
      <p:sp>
        <p:nvSpPr>
          <p:cNvPr id="1048678" name="标题"/>
          <p:cNvSpPr txBox="1">
            <a:spLocks noGrp="1"/>
          </p:cNvSpPr>
          <p:nvPr>
            <p:ph type="title" idx="1" hasCustomPrompt="1"/>
            <p:custDataLst>
              <p:tags r:id="rId14"/>
            </p:custDataLst>
          </p:nvPr>
        </p:nvSpPr>
        <p:spPr>
          <a:xfrm>
            <a:off x="5806344" y="1303227"/>
            <a:ext cx="5532120" cy="2204085"/>
          </a:xfrm>
          <a:prstGeom prst="rect">
            <a:avLst/>
          </a:prstGeom>
          <a:noFill/>
        </p:spPr>
        <p:txBody>
          <a:bodyPr vert="horz"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sz="5400" b="1" i="0" u="none" strike="noStrike" kern="1200" cap="none" spc="300" normalizeH="0" baseline="0" noProof="1">
                <a:gradFill>
                  <a:gsLst>
                    <a:gs pos="0">
                      <a:schemeClr val="accent1">
                        <a:lumMod val="75000"/>
                      </a:schemeClr>
                    </a:gs>
                    <a:gs pos="100000">
                      <a:schemeClr val="accent1"/>
                    </a:gs>
                  </a:gsLst>
                  <a:lin ang="8100000" scaled="0"/>
                </a:gradFill>
                <a:latin typeface="+mj-ea"/>
                <a:ea typeface="+mj-ea"/>
                <a:cs typeface="+mj-ea"/>
              </a:defRPr>
            </a:lvl1pPr>
          </a:lstStyle>
          <a:p>
            <a:pPr lvl="0"/>
            <a:r>
              <a:rPr>
                <a:sym typeface="+mn-ea"/>
              </a:rPr>
              <a:t>单击编辑标题</a:t>
            </a:r>
            <a:endParaRPr>
              <a:sym typeface="+mn-ea"/>
            </a:endParaRPr>
          </a:p>
        </p:txBody>
      </p:sp>
      <p:sp>
        <p:nvSpPr>
          <p:cNvPr id="1048680" name="日期占位符 3"/>
          <p:cNvSpPr>
            <a:spLocks noGrp="1"/>
          </p:cNvSpPr>
          <p:nvPr>
            <p:ph type="dt" sz="half" idx="10"/>
            <p:custDataLst>
              <p:tags r:id="rId1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6"/>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6" name="正文"/>
          <p:cNvSpPr txBox="1">
            <a:spLocks noGrp="1"/>
          </p:cNvSpPr>
          <p:nvPr>
            <p:ph idx="3"/>
            <p:custDataLst>
              <p:tags r:id="rId1"/>
            </p:custDataLst>
          </p:nvPr>
        </p:nvSpPr>
        <p:spPr>
          <a:xfrm>
            <a:off x="608330" y="1289050"/>
            <a:ext cx="10968990" cy="4960620"/>
          </a:xfrm>
          <a:prstGeom prst="rect">
            <a:avLst/>
          </a:prstGeom>
          <a:ln>
            <a:noFill/>
            <a:prstDash val="sysDash"/>
          </a:ln>
        </p:spPr>
        <p:txBody>
          <a:bodyPr vert="horz" lIns="90000" tIns="46800" rIns="90000" bIns="46800" rtlCol="0">
            <a:normAutofit/>
          </a:bodyPr>
          <a:lstStyle>
            <a:lvl1pPr>
              <a:defRPr>
                <a:latin typeface="+mn-ea"/>
                <a:ea typeface="+mn-ea"/>
                <a:sym typeface="+mn-ea"/>
              </a:defRPr>
            </a:lvl1pPr>
            <a:lvl2pPr>
              <a:defRPr>
                <a:latin typeface="+mn-ea"/>
                <a:ea typeface="+mn-ea"/>
              </a:defRPr>
            </a:lvl2pPr>
            <a:lvl3pPr>
              <a:defRPr>
                <a:latin typeface="+mn-ea"/>
                <a:ea typeface="+mn-ea"/>
              </a:defRPr>
            </a:lvl3pPr>
            <a:lvl4pPr>
              <a:defRPr>
                <a:latin typeface="+mn-ea"/>
                <a:ea typeface="+mn-ea"/>
              </a:defRPr>
            </a:lvl4pPr>
            <a:lvl5pPr>
              <a:defRPr>
                <a:latin typeface="+mn-ea"/>
                <a:ea typeface="+mn-ea"/>
              </a:defRPr>
            </a:lvl5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8" name="标题"/>
          <p:cNvSpPr txBox="1">
            <a:spLocks noGrp="1"/>
          </p:cNvSpPr>
          <p:nvPr>
            <p:ph type="title" idx="2"/>
            <p:custDataLst>
              <p:tags r:id="rId2"/>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cxnSp>
        <p:nvCxnSpPr>
          <p:cNvPr id="3145739" name="直接连接符 6"/>
          <p:cNvCxnSpPr/>
          <p:nvPr>
            <p:custDataLst>
              <p:tags r:id="rId3"/>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cxnSp>
        <p:nvCxnSpPr>
          <p:cNvPr id="3145741" name="直接连接符 8"/>
          <p:cNvCxnSpPr/>
          <p:nvPr>
            <p:custDataLst>
              <p:tags r:id="rId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3" name="直接连接符 6"/>
          <p:cNvCxnSpPr/>
          <p:nvPr>
            <p:custDataLst>
              <p:tags r:id="rId2"/>
            </p:custDataLst>
          </p:nvPr>
        </p:nvCxnSpPr>
        <p:spPr>
          <a:xfrm>
            <a:off x="492369" y="62319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5" name="直接连接符 16"/>
          <p:cNvCxnSpPr/>
          <p:nvPr>
            <p:custDataLst>
              <p:tags r:id="rId3"/>
            </p:custDataLst>
          </p:nvPr>
        </p:nvCxnSpPr>
        <p:spPr>
          <a:xfrm flipH="1" flipV="1">
            <a:off x="2926080" y="604911"/>
            <a:ext cx="0" cy="562707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6" name="标题"/>
          <p:cNvSpPr txBox="1">
            <a:spLocks noGrp="1"/>
          </p:cNvSpPr>
          <p:nvPr>
            <p:ph type="title" idx="3" hasCustomPrompt="1"/>
            <p:custDataLst>
              <p:tags r:id="rId4"/>
            </p:custDataLst>
          </p:nvPr>
        </p:nvSpPr>
        <p:spPr>
          <a:xfrm>
            <a:off x="551815" y="1823085"/>
            <a:ext cx="2317115" cy="2828925"/>
          </a:xfrm>
          <a:prstGeom prst="rect">
            <a:avLst/>
          </a:prstGeom>
          <a:noFill/>
        </p:spPr>
        <p:txBody>
          <a:bodyPr vert="eaVert" wrap="square" lIns="0" tIns="0" rIns="0" bIns="0" rtlCol="0" anchor="ctr" anchorCtr="0">
            <a:normAutofit/>
          </a:bodyPr>
          <a:lstStyle>
            <a:lvl1pPr marL="0" marR="0" algn="ctr" defTabSz="914400" rtl="0" eaLnBrk="1" fontAlgn="auto" latinLnBrk="0" hangingPunct="1">
              <a:lnSpc>
                <a:spcPct val="120000"/>
              </a:lnSpc>
              <a:buClrTx/>
              <a:buSzTx/>
              <a:buFontTx/>
              <a:buNone/>
              <a:defRPr kumimoji="0" lang="zh-CN" altLang="en-US" sz="9600" b="0" i="0" u="none" strike="noStrike" kern="1200" cap="none" spc="300" normalizeH="0" baseline="0" noProof="1">
                <a:gradFill>
                  <a:gsLst>
                    <a:gs pos="0">
                      <a:schemeClr val="accent1"/>
                    </a:gs>
                    <a:gs pos="100000">
                      <a:schemeClr val="accent1">
                        <a:alpha val="71000"/>
                      </a:schemeClr>
                    </a:gs>
                  </a:gsLst>
                  <a:lin ang="8100000" scaled="0"/>
                </a:gradFill>
                <a:latin typeface="+mj-ea"/>
                <a:ea typeface="+mj-ea"/>
                <a:cs typeface="+mj-ea"/>
              </a:defRPr>
            </a:lvl1pPr>
          </a:lstStyle>
          <a:p>
            <a:pPr lvl="0" algn="ctr">
              <a:lnSpc>
                <a:spcPct val="120000"/>
              </a:lnSpc>
            </a:pPr>
            <a:r>
              <a:rPr>
                <a:sym typeface="+mn-ea"/>
              </a:rPr>
              <a:t>标题</a:t>
            </a:r>
            <a:endParaRPr>
              <a:sym typeface="+mn-ea"/>
            </a:endParaRPr>
          </a:p>
        </p:txBody>
      </p:sp>
      <p:cxnSp>
        <p:nvCxnSpPr>
          <p:cNvPr id="3145747" name="直接连接符 17"/>
          <p:cNvCxnSpPr/>
          <p:nvPr>
            <p:custDataLst>
              <p:tags r:id="rId5"/>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9" name="直接连接符 22"/>
          <p:cNvCxnSpPr/>
          <p:nvPr>
            <p:custDataLst>
              <p:tags r:id="rId6"/>
            </p:custDataLst>
          </p:nvPr>
        </p:nvCxnSpPr>
        <p:spPr>
          <a:xfrm>
            <a:off x="505167" y="567342"/>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0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cxnSp>
        <p:nvCxnSpPr>
          <p:cNvPr id="3145751" name="直接连接符 13"/>
          <p:cNvCxnSpPr/>
          <p:nvPr>
            <p:custDataLst>
              <p:tags r:id="rId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3" name="直接连接符 17"/>
          <p:cNvCxnSpPr/>
          <p:nvPr>
            <p:custDataLst>
              <p:tags r:id="rId2"/>
            </p:custDataLst>
          </p:nvPr>
        </p:nvCxnSpPr>
        <p:spPr>
          <a:xfrm>
            <a:off x="492369" y="62319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3"/>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7" name="直接连接符 22"/>
          <p:cNvCxnSpPr/>
          <p:nvPr>
            <p:custDataLst>
              <p:tags r:id="rId4"/>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04" name="标题"/>
          <p:cNvSpPr txBox="1">
            <a:spLocks noGrp="1"/>
          </p:cNvSpPr>
          <p:nvPr>
            <p:ph type="title" idx="5"/>
            <p:custDataLst>
              <p:tags r:id="rId5"/>
            </p:custDataLst>
          </p:nvPr>
        </p:nvSpPr>
        <p:spPr>
          <a:xfrm>
            <a:off x="2587943" y="3900842"/>
            <a:ext cx="7016115" cy="1617307"/>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sz="3600" b="0" i="0" u="none" strike="noStrike" kern="1200" cap="none" spc="300" normalizeH="0" baseline="0" noProof="1" err="1">
                <a:solidFill>
                  <a:schemeClr val="tx1">
                    <a:lumMod val="75000"/>
                    <a:lumOff val="25000"/>
                  </a:schemeClr>
                </a:solidFill>
                <a:latin typeface="+mj-ea"/>
                <a:ea typeface="+mj-ea"/>
                <a:cs typeface="+mj-ea"/>
              </a:defRPr>
            </a:lvl1pPr>
          </a:lstStyle>
          <a:p>
            <a:pPr lvl="0" algn="ctr"/>
            <a:r>
              <a:rPr>
                <a:sym typeface="+mn-ea"/>
              </a:rPr>
              <a:t>单击此处编辑母版标题样式</a:t>
            </a:r>
            <a:endParaRPr>
              <a:sym typeface="+mn-ea"/>
            </a:endParaRPr>
          </a:p>
        </p:txBody>
      </p:sp>
      <p:sp>
        <p:nvSpPr>
          <p:cNvPr id="1048706" name="矩形: 圆角 5"/>
          <p:cNvSpPr/>
          <p:nvPr>
            <p:custDataLst>
              <p:tags r:id="rId6"/>
            </p:custDataLst>
          </p:nvPr>
        </p:nvSpPr>
        <p:spPr>
          <a:xfrm rot="16200000">
            <a:off x="4876165" y="328930"/>
            <a:ext cx="2439670" cy="4037330"/>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08" name="椭圆 8"/>
          <p:cNvSpPr/>
          <p:nvPr>
            <p:custDataLst>
              <p:tags r:id="rId7"/>
            </p:custDataLst>
          </p:nvPr>
        </p:nvSpPr>
        <p:spPr>
          <a:xfrm rot="16200000">
            <a:off x="4639945" y="1193165"/>
            <a:ext cx="155575" cy="162560"/>
          </a:xfrm>
          <a:prstGeom prst="ellipse">
            <a:avLst/>
          </a:prstGeom>
          <a:solidFill>
            <a:schemeClr val="bg2"/>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10" name="VCG211375358076"/>
          <p:cNvSpPr/>
          <p:nvPr>
            <p:custDataLst>
              <p:tags r:id="rId8"/>
            </p:custDataLst>
          </p:nvPr>
        </p:nvSpPr>
        <p:spPr>
          <a:xfrm>
            <a:off x="4265295" y="1339850"/>
            <a:ext cx="3661410" cy="2063750"/>
          </a:xfrm>
          <a:prstGeom prst="roundRect">
            <a:avLst>
              <a:gd name="adj" fmla="val 50000"/>
            </a:avLst>
          </a:prstGeom>
          <a:blipFill>
            <a:blip r:embed="rId9"/>
            <a:stretch>
              <a:fillRect t="-329" b="-191002"/>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12" name="节编号"/>
          <p:cNvSpPr txBox="1">
            <a:spLocks noGrp="1"/>
          </p:cNvSpPr>
          <p:nvPr>
            <p:ph type="body" idx="1" hasCustomPrompt="1"/>
            <p:custDataLst>
              <p:tags r:id="rId10"/>
            </p:custDataLst>
          </p:nvPr>
        </p:nvSpPr>
        <p:spPr>
          <a:xfrm>
            <a:off x="5276215" y="1837055"/>
            <a:ext cx="1610995" cy="1181100"/>
          </a:xfrm>
          <a:prstGeom prst="rect">
            <a:avLst/>
          </a:prstGeom>
          <a:noFill/>
        </p:spPr>
        <p:txBody>
          <a:bodyPr wrap="square" lIns="0" tIns="0" rIns="0" bIns="0" rtlCol="0" anchor="ctr" anchorCtr="0">
            <a:noAutofit/>
          </a:bodyPr>
          <a:lstStyle>
            <a:lvl1pPr marL="0" marR="0" algn="ctr" defTabSz="914400" rtl="0" eaLnBrk="1" fontAlgn="auto" latinLnBrk="0" hangingPunct="1">
              <a:lnSpc>
                <a:spcPct val="100000"/>
              </a:lnSpc>
              <a:buClrTx/>
              <a:buSzTx/>
              <a:buFontTx/>
              <a:buNone/>
              <a:defRPr kumimoji="0" lang="en-US" altLang="zh-CN" sz="9600" b="1" i="0" u="none" strike="noStrike" kern="1200" cap="none" spc="300" normalizeH="0" baseline="0" noProof="1">
                <a:gradFill>
                  <a:gsLst>
                    <a:gs pos="0">
                      <a:schemeClr val="accent1"/>
                    </a:gs>
                    <a:gs pos="100000">
                      <a:schemeClr val="accent1">
                        <a:lumMod val="50000"/>
                      </a:schemeClr>
                    </a:gs>
                  </a:gsLst>
                  <a:lin ang="5400000" scaled="0"/>
                </a:gradFill>
                <a:latin typeface="+mj-ea"/>
                <a:ea typeface="+mj-ea"/>
                <a:cs typeface="MiSans Normal" panose="00000500000000000000" pitchFamily="2" charset="-122"/>
              </a:defRPr>
            </a:lvl1pPr>
          </a:lstStyle>
          <a:p>
            <a:pPr lvl="0" algn="ctr"/>
            <a:r>
              <a:rPr err="1">
                <a:sym typeface="+mn-ea"/>
              </a:rPr>
              <a:t>编号</a:t>
            </a:r>
            <a:endParaRPr>
              <a:sym typeface="+mn-ea"/>
            </a:endParaRPr>
          </a:p>
        </p:txBody>
      </p:sp>
      <p:sp>
        <p:nvSpPr>
          <p:cNvPr id="1048714"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cxnSp>
        <p:nvCxnSpPr>
          <p:cNvPr id="3145759" name="直接连接符 10"/>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20" name="正文"/>
          <p:cNvSpPr txBox="1">
            <a:spLocks noGrp="1"/>
          </p:cNvSpPr>
          <p:nvPr>
            <p:ph idx="3"/>
            <p:custDataLst>
              <p:tags r:id="rId2"/>
            </p:custDataLst>
          </p:nvPr>
        </p:nvSpPr>
        <p:spPr>
          <a:xfrm>
            <a:off x="6400800" y="1289050"/>
            <a:ext cx="5176520" cy="49606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2" name="正文"/>
          <p:cNvSpPr txBox="1">
            <a:spLocks noGrp="1"/>
          </p:cNvSpPr>
          <p:nvPr>
            <p:ph idx="2"/>
            <p:custDataLst>
              <p:tags r:id="rId3"/>
            </p:custDataLst>
          </p:nvPr>
        </p:nvSpPr>
        <p:spPr>
          <a:xfrm>
            <a:off x="608330" y="1289050"/>
            <a:ext cx="5176520" cy="49606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标题"/>
          <p:cNvSpPr txBox="1">
            <a:spLocks noGrp="1"/>
          </p:cNvSpPr>
          <p:nvPr>
            <p:ph type="title" idx="1"/>
            <p:custDataLst>
              <p:tags r:id="rId4"/>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26" name="日期占位符 4"/>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8" name="页脚占位符 5"/>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30" name="灯片编号占位符 6"/>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cxnSp>
        <p:nvCxnSpPr>
          <p:cNvPr id="3145761" name="直接连接符 14"/>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32" name="正文"/>
          <p:cNvSpPr txBox="1">
            <a:spLocks noGrp="1"/>
          </p:cNvSpPr>
          <p:nvPr>
            <p:ph idx="5"/>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4" name="标题"/>
          <p:cNvSpPr txBox="1">
            <a:spLocks noGrp="1"/>
          </p:cNvSpPr>
          <p:nvPr>
            <p:ph type="title" idx="4"/>
            <p:custDataLst>
              <p:tags r:id="rId3"/>
            </p:custDataLst>
          </p:nvPr>
        </p:nvSpPr>
        <p:spPr>
          <a:xfrm>
            <a:off x="6235065" y="1353185"/>
            <a:ext cx="5342255"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36" name="正文"/>
          <p:cNvSpPr txBox="1">
            <a:spLocks noGrp="1"/>
          </p:cNvSpPr>
          <p:nvPr>
            <p:ph idx="3"/>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8" name="标题"/>
          <p:cNvSpPr txBox="1">
            <a:spLocks noGrp="1"/>
          </p:cNvSpPr>
          <p:nvPr>
            <p:ph type="title" idx="2"/>
            <p:custDataLst>
              <p:tags r:id="rId5"/>
            </p:custDataLst>
          </p:nvPr>
        </p:nvSpPr>
        <p:spPr>
          <a:xfrm>
            <a:off x="608330" y="1353185"/>
            <a:ext cx="5342255"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40" name="标题"/>
          <p:cNvSpPr txBox="1">
            <a:spLocks noGrp="1"/>
          </p:cNvSpPr>
          <p:nvPr>
            <p:ph type="title" idx="1"/>
            <p:custDataLst>
              <p:tags r:id="rId6"/>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42" name="日期占位符 6"/>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4" name="页脚占位符 7"/>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6" name="灯片编号占位符 8"/>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cxnSp>
        <p:nvCxnSpPr>
          <p:cNvPr id="3145763" name="直接连接符 6"/>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48" name="标题"/>
          <p:cNvSpPr txBox="1">
            <a:spLocks noGrp="1"/>
          </p:cNvSpPr>
          <p:nvPr>
            <p:ph type="title" idx="1"/>
            <p:custDataLst>
              <p:tags r:id="rId2"/>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50" name="日期占位符 2"/>
          <p:cNvSpPr>
            <a:spLocks noGrp="1"/>
          </p:cNvSpPr>
          <p:nvPr>
            <p:ph type="dt" sz="half" idx="10"/>
            <p:custDataLst>
              <p:tags r:id="rId3"/>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2" name="页脚占位符 3"/>
          <p:cNvSpPr>
            <a:spLocks noGrp="1"/>
          </p:cNvSpPr>
          <p:nvPr>
            <p:ph type="ftr" sz="quarter" idx="11"/>
            <p:custDataLst>
              <p:tags r:id="rId4"/>
            </p:custDataLst>
          </p:nvPr>
        </p:nvSpPr>
        <p:spPr>
          <a:xfrm>
            <a:off x="4116000" y="6314400"/>
            <a:ext cx="3960000" cy="316800"/>
          </a:xfrm>
        </p:spPr>
        <p:txBody>
          <a:bodyPr/>
          <a:lstStyle/>
          <a:p>
            <a:endParaRPr lang="zh-CN" altLang="en-US"/>
          </a:p>
        </p:txBody>
      </p:sp>
      <p:sp>
        <p:nvSpPr>
          <p:cNvPr id="1048754" name="灯片编号占位符 4"/>
          <p:cNvSpPr>
            <a:spLocks noGrp="1"/>
          </p:cNvSpPr>
          <p:nvPr>
            <p:ph type="sldNum" sz="quarter" idx="12"/>
            <p:custDataLst>
              <p:tags r:id="rId5"/>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62"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64" name="日期占位符 3"/>
          <p:cNvSpPr>
            <a:spLocks noGrp="1"/>
          </p:cNvSpPr>
          <p:nvPr>
            <p:ph type="dt" sz="half" idx="10"/>
            <p:custDataLst>
              <p:tags r:id="rId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a:xfrm>
            <a:off x="4116000" y="6314400"/>
            <a:ext cx="3960000" cy="316800"/>
          </a:xfrm>
        </p:spPr>
        <p:txBody>
          <a:bodyPr/>
          <a:lstStyle/>
          <a:p>
            <a:endParaRPr lang="zh-CN" altLang="en-US"/>
          </a:p>
        </p:txBody>
      </p:sp>
      <p:sp>
        <p:nvSpPr>
          <p:cNvPr id="1048768" name="灯片编号占位符 5"/>
          <p:cNvSpPr>
            <a:spLocks noGrp="1"/>
          </p:cNvSpPr>
          <p:nvPr>
            <p:ph type="sldNum" sz="quarter" idx="12"/>
            <p:custDataLst>
              <p:tags r:id="rId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65" name="直接连接符 7"/>
          <p:cNvCxnSpPr/>
          <p:nvPr>
            <p:custDataLst>
              <p:tags r:id="rId1"/>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70" name="副标题"/>
          <p:cNvSpPr txBox="1">
            <a:spLocks noGrp="1"/>
          </p:cNvSpPr>
          <p:nvPr>
            <p:ph type="body" idx="2" hasCustomPrompt="1"/>
            <p:custDataLst>
              <p:tags r:id="rId2"/>
            </p:custDataLst>
          </p:nvPr>
        </p:nvSpPr>
        <p:spPr>
          <a:xfrm>
            <a:off x="608400" y="1030605"/>
            <a:ext cx="10968990" cy="50355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MiSans Normal" panose="00000500000000000000" pitchFamily="2" charset="-122"/>
              </a:defRPr>
            </a:lvl1pPr>
          </a:lstStyle>
          <a:p>
            <a:pPr lvl="0" algn="l"/>
            <a:r>
              <a:rPr>
                <a:sym typeface="+mn-ea"/>
              </a:rPr>
              <a:t>单击此处编辑母版副标题样式</a:t>
            </a:r>
            <a:endParaRPr>
              <a:sym typeface="+mn-ea"/>
            </a:endParaRPr>
          </a:p>
        </p:txBody>
      </p:sp>
      <p:sp>
        <p:nvSpPr>
          <p:cNvPr id="1048772" name="标题"/>
          <p:cNvSpPr txBox="1">
            <a:spLocks noGrp="1"/>
          </p:cNvSpPr>
          <p:nvPr>
            <p:ph type="title" idx="1"/>
            <p:custDataLst>
              <p:tags r:id="rId3"/>
            </p:custDataLst>
          </p:nvPr>
        </p:nvSpPr>
        <p:spPr>
          <a:xfrm>
            <a:off x="608400" y="330905"/>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74"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6"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78"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cxnSp>
        <p:nvCxnSpPr>
          <p:cNvPr id="3145767" name="直接连接符 11"/>
          <p:cNvCxnSpPr/>
          <p:nvPr>
            <p:custDataLst>
              <p:tags r:id="rId1"/>
            </p:custDataLst>
          </p:nvPr>
        </p:nvCxnSpPr>
        <p:spPr>
          <a:xfrm flipH="1">
            <a:off x="461890" y="4495"/>
            <a:ext cx="0" cy="685355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69" name="直接连接符 10"/>
          <p:cNvCxnSpPr/>
          <p:nvPr>
            <p:custDataLst>
              <p:tags r:id="rId2"/>
            </p:custDataLst>
          </p:nvPr>
        </p:nvCxnSpPr>
        <p:spPr>
          <a:xfrm>
            <a:off x="492369" y="6295487"/>
            <a:ext cx="11183816"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71" name="直接连接符 9"/>
          <p:cNvCxnSpPr/>
          <p:nvPr>
            <p:custDataLst>
              <p:tags r:id="rId3"/>
            </p:custDataLst>
          </p:nvPr>
        </p:nvCxnSpPr>
        <p:spPr>
          <a:xfrm>
            <a:off x="505167" y="574430"/>
            <a:ext cx="11686833"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5" name="VCG41172951964"/>
          <p:cNvPicPr>
            <a:picLocks noChangeAspect="1"/>
          </p:cNvPicPr>
          <p:nvPr>
            <p:custDataLst>
              <p:tags r:id="rId5"/>
            </p:custDataLst>
          </p:nvPr>
        </p:nvPicPr>
        <p:blipFill>
          <a:blip r:embed="rId4">
            <a:alphaModFix amt="14000"/>
          </a:blip>
          <a:srcRect b="5546"/>
          <a:stretch>
            <a:fillRect/>
          </a:stretch>
        </p:blipFill>
        <p:spPr>
          <a:xfrm>
            <a:off x="9565991" y="3138078"/>
            <a:ext cx="2627604" cy="3719922"/>
          </a:xfrm>
          <a:prstGeom prst="rect">
            <a:avLst/>
          </a:prstGeom>
        </p:spPr>
      </p:pic>
      <p:sp>
        <p:nvSpPr>
          <p:cNvPr id="1048780" name="VCG211375358076"/>
          <p:cNvSpPr/>
          <p:nvPr>
            <p:custDataLst>
              <p:tags r:id="rId6"/>
            </p:custDataLst>
          </p:nvPr>
        </p:nvSpPr>
        <p:spPr>
          <a:xfrm>
            <a:off x="1710690" y="994410"/>
            <a:ext cx="2967990" cy="4873625"/>
          </a:xfrm>
          <a:prstGeom prst="roundRect">
            <a:avLst>
              <a:gd name="adj" fmla="val 50000"/>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82" name="矩形: 圆角 16"/>
          <p:cNvSpPr/>
          <p:nvPr>
            <p:custDataLst>
              <p:tags r:id="rId8"/>
            </p:custDataLst>
          </p:nvPr>
        </p:nvSpPr>
        <p:spPr>
          <a:xfrm>
            <a:off x="1553845" y="874395"/>
            <a:ext cx="3237865" cy="5131435"/>
          </a:xfrm>
          <a:prstGeom prst="roundRect">
            <a:avLst>
              <a:gd name="adj" fmla="val 50000"/>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84" name="椭圆 17"/>
          <p:cNvSpPr/>
          <p:nvPr>
            <p:custDataLst>
              <p:tags r:id="rId9"/>
            </p:custDataLst>
          </p:nvPr>
        </p:nvSpPr>
        <p:spPr>
          <a:xfrm>
            <a:off x="4510405" y="1584960"/>
            <a:ext cx="154940" cy="154940"/>
          </a:xfrm>
          <a:prstGeom prst="ellipse">
            <a:avLst/>
          </a:prstGeom>
          <a:solidFill>
            <a:schemeClr val="accent1"/>
          </a:solidFill>
          <a:ln w="28575">
            <a:solidFill>
              <a:srgbClr val="F6FB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sp>
        <p:nvSpPr>
          <p:cNvPr id="1048786" name="椭圆 18"/>
          <p:cNvSpPr/>
          <p:nvPr>
            <p:custDataLst>
              <p:tags r:id="rId10"/>
            </p:custDataLst>
          </p:nvPr>
        </p:nvSpPr>
        <p:spPr>
          <a:xfrm>
            <a:off x="1511935" y="4551045"/>
            <a:ext cx="154940" cy="154940"/>
          </a:xfrm>
          <a:prstGeom prst="ellipse">
            <a:avLst/>
          </a:prstGeom>
          <a:solidFill>
            <a:schemeClr val="accent1"/>
          </a:solidFill>
          <a:ln w="28575">
            <a:solidFill>
              <a:srgbClr val="F6FB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pitchFamily="2" charset="-122"/>
            </a:endParaRPr>
          </a:p>
        </p:txBody>
      </p:sp>
      <p:cxnSp>
        <p:nvCxnSpPr>
          <p:cNvPr id="3145773" name="直接连接符 19"/>
          <p:cNvCxnSpPr/>
          <p:nvPr>
            <p:custDataLst>
              <p:tags r:id="rId11"/>
            </p:custDataLst>
          </p:nvPr>
        </p:nvCxnSpPr>
        <p:spPr>
          <a:xfrm flipH="1">
            <a:off x="11690254" y="574430"/>
            <a:ext cx="0" cy="628357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88" name="署名"/>
          <p:cNvSpPr txBox="1">
            <a:spLocks noGrp="1"/>
          </p:cNvSpPr>
          <p:nvPr>
            <p:ph type="body" idx="2"/>
            <p:custDataLst>
              <p:tags r:id="rId12"/>
            </p:custDataLst>
          </p:nvPr>
        </p:nvSpPr>
        <p:spPr>
          <a:xfrm>
            <a:off x="5807075" y="4437380"/>
            <a:ext cx="5518150" cy="1350645"/>
          </a:xfrm>
          <a:prstGeom prst="rect">
            <a:avLst/>
          </a:prstGeom>
          <a:noFill/>
        </p:spPr>
        <p:txBody>
          <a:bodyPr vert="horz" wrap="square" lIns="0" tIns="0" rIns="0" bIns="0" rtlCol="0" anchor="t" anchorCtr="0">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accent1"/>
                </a:solidFill>
                <a:latin typeface="+mj-ea"/>
                <a:ea typeface="+mj-ea"/>
                <a:cs typeface="MiSans Normal" panose="00000500000000000000" pitchFamily="2" charset="-122"/>
              </a:defRPr>
            </a:lvl1pPr>
          </a:lstStyle>
          <a:p>
            <a:pPr lvl="0" algn="l">
              <a:lnSpc>
                <a:spcPct val="150000"/>
              </a:lnSpc>
            </a:pPr>
            <a:r>
              <a:rPr>
                <a:sym typeface="+mn-ea"/>
              </a:rPr>
              <a:t>单击此处编辑母版文本样式</a:t>
            </a:r>
            <a:endParaRPr>
              <a:sym typeface="+mn-ea"/>
            </a:endParaRPr>
          </a:p>
        </p:txBody>
      </p:sp>
      <p:sp>
        <p:nvSpPr>
          <p:cNvPr id="1048790" name="标题"/>
          <p:cNvSpPr txBox="1">
            <a:spLocks noGrp="1"/>
          </p:cNvSpPr>
          <p:nvPr>
            <p:ph type="title" idx="1" hasCustomPrompt="1"/>
            <p:custDataLst>
              <p:tags r:id="rId13"/>
            </p:custDataLst>
          </p:nvPr>
        </p:nvSpPr>
        <p:spPr>
          <a:xfrm>
            <a:off x="5793009" y="1584960"/>
            <a:ext cx="5532120" cy="2480842"/>
          </a:xfrm>
          <a:prstGeom prst="rect">
            <a:avLst/>
          </a:prstGeom>
          <a:noFill/>
        </p:spPr>
        <p:txBody>
          <a:bodyPr vert="horz" wrap="square" lIns="0" tIns="0" rIns="0" bIns="0" rtlCol="0" anchor="b" anchorCtr="0">
            <a:normAutofit/>
          </a:bodyPr>
          <a:lstStyle>
            <a:lvl1pPr marL="0" marR="0" algn="l" defTabSz="914400" rtl="0" eaLnBrk="1" fontAlgn="auto" latinLnBrk="0" hangingPunct="1">
              <a:lnSpc>
                <a:spcPct val="100000"/>
              </a:lnSpc>
              <a:buClrTx/>
              <a:buSzTx/>
              <a:buFontTx/>
              <a:buNone/>
              <a:defRPr kumimoji="0" sz="8000" b="1" i="0" u="none" strike="noStrike" kern="1200" cap="none" spc="300" normalizeH="0" baseline="0" noProof="1">
                <a:gradFill>
                  <a:gsLst>
                    <a:gs pos="0">
                      <a:schemeClr val="accent1">
                        <a:lumMod val="75000"/>
                      </a:schemeClr>
                    </a:gs>
                    <a:gs pos="100000">
                      <a:schemeClr val="accent1"/>
                    </a:gs>
                  </a:gsLst>
                  <a:lin ang="8100000" scaled="0"/>
                </a:gradFill>
                <a:latin typeface="+mj-ea"/>
                <a:ea typeface="+mj-ea"/>
                <a:cs typeface="+mj-ea"/>
              </a:defRPr>
            </a:lvl1pPr>
          </a:lstStyle>
          <a:p>
            <a:pPr lvl="0"/>
            <a:r>
              <a:rPr>
                <a:sym typeface="+mn-ea"/>
              </a:rPr>
              <a:t>编辑标题</a:t>
            </a:r>
            <a:endParaRPr>
              <a:sym typeface="+mn-ea"/>
            </a:endParaRPr>
          </a:p>
        </p:txBody>
      </p:sp>
      <p:sp>
        <p:nvSpPr>
          <p:cNvPr id="1048792"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4"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796"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1.xml" /><Relationship Id="rId13" Type="http://schemas.openxmlformats.org/officeDocument/2006/relationships/tags" Target="../tags/tag92.xml" /><Relationship Id="rId14" Type="http://schemas.openxmlformats.org/officeDocument/2006/relationships/tags" Target="../tags/tag93.xml" /><Relationship Id="rId15" Type="http://schemas.openxmlformats.org/officeDocument/2006/relationships/tags" Target="../tags/tag94.xml" /><Relationship Id="rId16" Type="http://schemas.openxmlformats.org/officeDocument/2006/relationships/tags" Target="../tags/tag95.xml" /><Relationship Id="rId17" Type="http://schemas.openxmlformats.org/officeDocument/2006/relationships/tags" Target="../tags/tag96.xml" /><Relationship Id="rId18" Type="http://schemas.openxmlformats.org/officeDocument/2006/relationships/tags" Target="../tags/tag97.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0" y="961888"/>
            <a:ext cx="12192000"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54" name="日期占位符 9"/>
          <p:cNvSpPr>
            <a:spLocks noGrp="1"/>
          </p:cNvSpPr>
          <p:nvPr>
            <p:ph type="dt" sz="half" idx="10"/>
            <p:custDataLst>
              <p:tags r:id="rId13"/>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6" name="页脚占位符 10"/>
          <p:cNvSpPr>
            <a:spLocks noGrp="1"/>
          </p:cNvSpPr>
          <p:nvPr>
            <p:ph type="ftr" sz="quarter" idx="11"/>
            <p:custDataLst>
              <p:tags r:id="rId14"/>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1"/>
          <p:cNvSpPr>
            <a:spLocks noGrp="1"/>
          </p:cNvSpPr>
          <p:nvPr>
            <p:ph type="sldNum" sz="quarter" idx="12"/>
            <p:custDataLst>
              <p:tags r:id="rId15"/>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Normal" panose="00000500000000000000"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0" name="文本占位符 1"/>
          <p:cNvSpPr>
            <a:spLocks noGrp="1"/>
          </p:cNvSpPr>
          <p:nvPr>
            <p:ph type="body" idx="21"/>
            <p:custDataLst>
              <p:tags r:id="rId16"/>
            </p:custDataLst>
          </p:nvPr>
        </p:nvSpPr>
        <p:spPr>
          <a:xfrm>
            <a:off x="608330" y="1359535"/>
            <a:ext cx="10968990" cy="4807585"/>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1048662" name="标题占位符 2"/>
          <p:cNvSpPr>
            <a:spLocks noGrp="1"/>
          </p:cNvSpPr>
          <p:nvPr>
            <p:ph type="title"/>
            <p:custDataLst>
              <p:tags r:id="rId17"/>
            </p:custDataLst>
          </p:nvPr>
        </p:nvSpPr>
        <p:spPr>
          <a:xfrm>
            <a:off x="614680" y="365126"/>
            <a:ext cx="10962640" cy="59676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KSO_TEMPLATE" hidden="1"/>
          <p:cNvSpPr/>
          <p:nvPr userDrawn="1">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6487" r:id="rId2"/>
    <p:sldLayoutId id="2147486488" r:id="rId3"/>
    <p:sldLayoutId id="2147486489" r:id="rId4"/>
    <p:sldLayoutId id="2147486490" r:id="rId5"/>
    <p:sldLayoutId id="2147486491" r:id="rId6"/>
    <p:sldLayoutId id="2147486492" r:id="rId7"/>
    <p:sldLayoutId id="2147486493" r:id="rId8"/>
    <p:sldLayoutId id="2147486494" r:id="rId9"/>
    <p:sldLayoutId id="2147486495" r:id="rId10"/>
    <p:sldLayoutId id="2147486496"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1">
                  <a:lumMod val="50000"/>
                </a:schemeClr>
              </a:gs>
            </a:gsLst>
            <a:lin ang="2700000" scaled="0"/>
          </a:gradFill>
          <a:latin typeface="+mj-ea"/>
          <a:ea typeface="+mj-ea"/>
          <a:cs typeface="MiSans Normal" panose="00000500000000000000" pitchFamily="2"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pitchFamily="2" charset="-122"/>
          <a:sym typeface="+mn-ea"/>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17" Type="http://schemas.openxmlformats.org/officeDocument/2006/relationships/tags" Target="../tags/tag137.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14" Type="http://schemas.openxmlformats.org/officeDocument/2006/relationships/tags" Target="../tags/tag223.xml" /><Relationship Id="rId15" Type="http://schemas.openxmlformats.org/officeDocument/2006/relationships/tags" Target="../tags/tag224.xml" /><Relationship Id="rId16" Type="http://schemas.openxmlformats.org/officeDocument/2006/relationships/tags" Target="../tags/tag225.xml" /><Relationship Id="rId17" Type="http://schemas.openxmlformats.org/officeDocument/2006/relationships/tags" Target="../tags/tag226.xml" /><Relationship Id="rId18" Type="http://schemas.openxmlformats.org/officeDocument/2006/relationships/tags" Target="../tags/tag227.xml" /><Relationship Id="rId19" Type="http://schemas.openxmlformats.org/officeDocument/2006/relationships/tags" Target="../tags/tag228.xml" /><Relationship Id="rId2" Type="http://schemas.openxmlformats.org/officeDocument/2006/relationships/tags" Target="../tags/tag211.xml" /><Relationship Id="rId20" Type="http://schemas.openxmlformats.org/officeDocument/2006/relationships/tags" Target="../tags/tag229.xml" /><Relationship Id="rId21" Type="http://schemas.openxmlformats.org/officeDocument/2006/relationships/tags" Target="../tags/tag230.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14" Type="http://schemas.openxmlformats.org/officeDocument/2006/relationships/tags" Target="../tags/tag243.xml" /><Relationship Id="rId15" Type="http://schemas.openxmlformats.org/officeDocument/2006/relationships/tags" Target="../tags/tag244.xml" /><Relationship Id="rId16" Type="http://schemas.openxmlformats.org/officeDocument/2006/relationships/tags" Target="../tags/tag245.xml" /><Relationship Id="rId17" Type="http://schemas.openxmlformats.org/officeDocument/2006/relationships/tags" Target="../tags/tag246.xml" /><Relationship Id="rId18" Type="http://schemas.openxmlformats.org/officeDocument/2006/relationships/tags" Target="../tags/tag247.xml" /><Relationship Id="rId19" Type="http://schemas.openxmlformats.org/officeDocument/2006/relationships/tags" Target="../tags/tag248.xml" /><Relationship Id="rId2" Type="http://schemas.openxmlformats.org/officeDocument/2006/relationships/tags" Target="../tags/tag231.xml" /><Relationship Id="rId20" Type="http://schemas.openxmlformats.org/officeDocument/2006/relationships/tags" Target="../tags/tag249.xml" /><Relationship Id="rId21" Type="http://schemas.openxmlformats.org/officeDocument/2006/relationships/tags" Target="../tags/tag250.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14" Type="http://schemas.openxmlformats.org/officeDocument/2006/relationships/tags" Target="../tags/tag278.xml" /><Relationship Id="rId15" Type="http://schemas.openxmlformats.org/officeDocument/2006/relationships/tags" Target="../tags/tag279.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tags" Target="../tags/tag291.xml" /><Relationship Id="rId2" Type="http://schemas.openxmlformats.org/officeDocument/2006/relationships/tags" Target="../tags/tag280.xml" /><Relationship Id="rId3" Type="http://schemas.openxmlformats.org/officeDocument/2006/relationships/tags" Target="../tags/tag281.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tags" Target="../tags/tag284.xml" /><Relationship Id="rId7" Type="http://schemas.openxmlformats.org/officeDocument/2006/relationships/tags" Target="../tags/tag285.xml" /><Relationship Id="rId8" Type="http://schemas.openxmlformats.org/officeDocument/2006/relationships/tags" Target="../tags/tag286.xml" /><Relationship Id="rId9" Type="http://schemas.openxmlformats.org/officeDocument/2006/relationships/tags" Target="../tags/tag28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04202012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汇报人：</a:t>
            </a:r>
            <a:r>
              <a:rPr lang="en-US" altLang="zh-CN"/>
              <a:t>XXX</a:t>
            </a:r>
            <a:endParaRPr lang="zh-CN" altLang="en-US"/>
          </a:p>
        </p:txBody>
      </p:sp>
      <p:sp>
        <p:nvSpPr>
          <p:cNvPr id="1048650" name="文本占位符 6"/>
          <p:cNvSpPr>
            <a:spLocks noGrp="1"/>
          </p:cNvSpPr>
          <p:nvPr>
            <p:ph type="body" idx="2"/>
            <p:custDataLst>
              <p:tags r:id="rId4"/>
            </p:custDataLst>
          </p:nvPr>
        </p:nvSpPr>
        <p:spPr/>
        <p:txBody>
          <a:bodyPr/>
          <a:lstStyle/>
          <a:p>
            <a:r>
              <a:rPr lang="zh-CN" altLang="en-US"/>
              <a:t>单击此处添加副标题</a:t>
            </a:r>
            <a:endParaRPr lang="zh-CN" altLang="en-US"/>
          </a:p>
        </p:txBody>
      </p:sp>
      <p:sp>
        <p:nvSpPr>
          <p:cNvPr id="1048652" name="标题 7"/>
          <p:cNvSpPr>
            <a:spLocks noGrp="1"/>
          </p:cNvSpPr>
          <p:nvPr>
            <p:ph type="title" idx="1"/>
            <p:custDataLst>
              <p:tags r:id="rId5"/>
            </p:custDataLst>
          </p:nvPr>
        </p:nvSpPr>
        <p:spPr/>
        <p:txBody>
          <a:bodyPr/>
          <a:lstStyle/>
          <a:p>
            <a:r>
              <a:rPr lang="zh-CN" altLang="en-US"/>
              <a:t>心理压力释放与调适</a:t>
            </a:r>
            <a:endParaRPr lang="zh-CN" altLang="en-US"/>
          </a:p>
        </p:txBody>
      </p:sp>
    </p:spTree>
    <p:custDataLst>
      <p:tags r:id="rId6"/>
    </p:custDataLst>
  </p:cSld>
  <p:clrMapOvr>
    <a:overrideClrMapping bg1="lt1" tx1="dk1" bg2="lt2" tx2="dk2" accent1="accent1" accent2="accent2" accent3="accent3" accent4="accent4" accent5="accent5" accent6="accent6" hlink="hlink" folHlink="folHlink"/>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18" name="标题 1"/>
          <p:cNvSpPr>
            <a:spLocks noGrp="1"/>
          </p:cNvSpPr>
          <p:nvPr>
            <p:ph type="title" idx="3"/>
            <p:custDataLst>
              <p:tags r:id="rId3"/>
            </p:custDataLst>
          </p:nvPr>
        </p:nvSpPr>
        <p:spPr/>
        <p:txBody>
          <a:bodyPr/>
          <a:lstStyle/>
          <a:p>
            <a:r>
              <a:rPr lang="zh-CN" altLang="en-US"/>
              <a:t>目录</a:t>
            </a:r>
            <a:endParaRPr lang="zh-CN" altLang="en-US"/>
          </a:p>
        </p:txBody>
      </p:sp>
      <p:sp>
        <p:nvSpPr>
          <p:cNvPr id="1048820" name="序号"/>
          <p:cNvSpPr txBox="1"/>
          <p:nvPr>
            <p:custDataLst>
              <p:tags r:id="rId4"/>
            </p:custDataLst>
          </p:nvPr>
        </p:nvSpPr>
        <p:spPr>
          <a:xfrm>
            <a:off x="3342005" y="133921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01</a:t>
            </a:r>
            <a:endParaRPr lang="en-US" sz="2000" b="1">
              <a:solidFill>
                <a:schemeClr val="accent1"/>
              </a:solidFill>
              <a:latin typeface="+mj-ea"/>
              <a:ea typeface="+mj-ea"/>
              <a:cs typeface="MiSans Normal" panose="00000500000000000000" pitchFamily="2" charset="-122"/>
            </a:endParaRPr>
          </a:p>
        </p:txBody>
      </p:sp>
      <p:sp>
        <p:nvSpPr>
          <p:cNvPr id="1048822" name="标题"/>
          <p:cNvSpPr txBox="1"/>
          <p:nvPr>
            <p:custDataLst>
              <p:tags r:id="rId5"/>
            </p:custDataLst>
          </p:nvPr>
        </p:nvSpPr>
        <p:spPr>
          <a:xfrm>
            <a:off x="4284980" y="104902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添加目录文本</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24" name="序号"/>
          <p:cNvSpPr txBox="1"/>
          <p:nvPr>
            <p:custDataLst>
              <p:tags r:id="rId6"/>
            </p:custDataLst>
          </p:nvPr>
        </p:nvSpPr>
        <p:spPr>
          <a:xfrm>
            <a:off x="7534275" y="133921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02</a:t>
            </a:r>
            <a:endParaRPr lang="en-US" sz="2000" b="1">
              <a:solidFill>
                <a:schemeClr val="accent1"/>
              </a:solidFill>
              <a:latin typeface="+mj-ea"/>
              <a:ea typeface="+mj-ea"/>
              <a:cs typeface="MiSans Normal" panose="00000500000000000000" pitchFamily="2" charset="-122"/>
            </a:endParaRPr>
          </a:p>
        </p:txBody>
      </p:sp>
      <p:sp>
        <p:nvSpPr>
          <p:cNvPr id="1048826" name="标题"/>
          <p:cNvSpPr txBox="1"/>
          <p:nvPr>
            <p:custDataLst>
              <p:tags r:id="rId7"/>
            </p:custDataLst>
          </p:nvPr>
        </p:nvSpPr>
        <p:spPr>
          <a:xfrm>
            <a:off x="8477250" y="104902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心理压力的来源</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28" name="序号"/>
          <p:cNvSpPr txBox="1"/>
          <p:nvPr>
            <p:custDataLst>
              <p:tags r:id="rId8"/>
            </p:custDataLst>
          </p:nvPr>
        </p:nvSpPr>
        <p:spPr>
          <a:xfrm>
            <a:off x="3342005" y="3003550"/>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03</a:t>
            </a:r>
            <a:endParaRPr lang="en-US" sz="2000" b="1">
              <a:solidFill>
                <a:schemeClr val="accent1"/>
              </a:solidFill>
              <a:latin typeface="+mj-ea"/>
              <a:ea typeface="+mj-ea"/>
              <a:cs typeface="MiSans Normal" panose="00000500000000000000" pitchFamily="2" charset="-122"/>
            </a:endParaRPr>
          </a:p>
        </p:txBody>
      </p:sp>
      <p:sp>
        <p:nvSpPr>
          <p:cNvPr id="1048830" name="标题"/>
          <p:cNvSpPr txBox="1"/>
          <p:nvPr>
            <p:custDataLst>
              <p:tags r:id="rId9"/>
            </p:custDataLst>
          </p:nvPr>
        </p:nvSpPr>
        <p:spPr>
          <a:xfrm>
            <a:off x="4284980" y="2713355"/>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心理压力的负面影响</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32" name="序号"/>
          <p:cNvSpPr txBox="1"/>
          <p:nvPr>
            <p:custDataLst>
              <p:tags r:id="rId10"/>
            </p:custDataLst>
          </p:nvPr>
        </p:nvSpPr>
        <p:spPr>
          <a:xfrm>
            <a:off x="7534275" y="3003550"/>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04</a:t>
            </a:r>
            <a:endParaRPr lang="en-US" sz="2000" b="1">
              <a:solidFill>
                <a:schemeClr val="accent1"/>
              </a:solidFill>
              <a:latin typeface="+mj-ea"/>
              <a:ea typeface="+mj-ea"/>
              <a:cs typeface="MiSans Normal" panose="00000500000000000000" pitchFamily="2" charset="-122"/>
            </a:endParaRPr>
          </a:p>
        </p:txBody>
      </p:sp>
      <p:sp>
        <p:nvSpPr>
          <p:cNvPr id="1048834" name="标题"/>
          <p:cNvSpPr txBox="1"/>
          <p:nvPr>
            <p:custDataLst>
              <p:tags r:id="rId11"/>
            </p:custDataLst>
          </p:nvPr>
        </p:nvSpPr>
        <p:spPr>
          <a:xfrm>
            <a:off x="8477250" y="2713355"/>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心理压力的释放与调适方法</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36" name="序号"/>
          <p:cNvSpPr txBox="1"/>
          <p:nvPr>
            <p:custDataLst>
              <p:tags r:id="rId12"/>
            </p:custDataLst>
          </p:nvPr>
        </p:nvSpPr>
        <p:spPr>
          <a:xfrm>
            <a:off x="3342005" y="466788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05</a:t>
            </a:r>
            <a:endParaRPr lang="en-US" sz="2000" b="1">
              <a:solidFill>
                <a:schemeClr val="accent1"/>
              </a:solidFill>
              <a:latin typeface="+mj-ea"/>
              <a:ea typeface="+mj-ea"/>
              <a:cs typeface="MiSans Normal" panose="00000500000000000000" pitchFamily="2" charset="-122"/>
            </a:endParaRPr>
          </a:p>
        </p:txBody>
      </p:sp>
      <p:sp>
        <p:nvSpPr>
          <p:cNvPr id="1048838" name="标题"/>
          <p:cNvSpPr txBox="1"/>
          <p:nvPr>
            <p:custDataLst>
              <p:tags r:id="rId13"/>
            </p:custDataLst>
          </p:nvPr>
        </p:nvSpPr>
        <p:spPr>
          <a:xfrm>
            <a:off x="4284980" y="437769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如何建立良好的心态</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
        <p:nvSpPr>
          <p:cNvPr id="1048840" name="序号"/>
          <p:cNvSpPr txBox="1"/>
          <p:nvPr>
            <p:custDataLst>
              <p:tags r:id="rId14"/>
            </p:custDataLst>
          </p:nvPr>
        </p:nvSpPr>
        <p:spPr>
          <a:xfrm>
            <a:off x="7534275" y="4667885"/>
            <a:ext cx="685165" cy="685165"/>
          </a:xfrm>
          <a:prstGeom prst="ellipse">
            <a:avLst/>
          </a:prstGeom>
          <a:noFill/>
          <a:ln w="12700">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chemeClr val="accent1"/>
                </a:solidFill>
                <a:latin typeface="+mj-ea"/>
                <a:ea typeface="+mj-ea"/>
                <a:cs typeface="MiSans Normal" panose="00000500000000000000" pitchFamily="2" charset="-122"/>
              </a:rPr>
              <a:t>06</a:t>
            </a:r>
            <a:endParaRPr lang="en-US" sz="2000" b="1">
              <a:solidFill>
                <a:schemeClr val="accent1"/>
              </a:solidFill>
              <a:latin typeface="+mj-ea"/>
              <a:ea typeface="+mj-ea"/>
              <a:cs typeface="MiSans Normal" panose="00000500000000000000" pitchFamily="2" charset="-122"/>
            </a:endParaRPr>
          </a:p>
        </p:txBody>
      </p:sp>
      <p:sp>
        <p:nvSpPr>
          <p:cNvPr id="1048842" name="标题"/>
          <p:cNvSpPr txBox="1"/>
          <p:nvPr>
            <p:custDataLst>
              <p:tags r:id="rId15"/>
            </p:custDataLst>
          </p:nvPr>
        </p:nvSpPr>
        <p:spPr>
          <a:xfrm>
            <a:off x="8477250" y="4377690"/>
            <a:ext cx="3056890" cy="12446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spc="300">
                <a:solidFill>
                  <a:schemeClr val="tx1">
                    <a:lumMod val="75000"/>
                    <a:lumOff val="25000"/>
                  </a:schemeClr>
                </a:solidFill>
                <a:latin typeface="+mj-ea"/>
                <a:ea typeface="+mj-ea"/>
                <a:cs typeface="MiSans Normal" panose="00000500000000000000" pitchFamily="2" charset="-122"/>
              </a:rPr>
              <a:t>如何增强应对压力的能力</a:t>
            </a:r>
            <a:endParaRPr lang="zh-CN" altLang="en-US" sz="2400" spc="300">
              <a:solidFill>
                <a:schemeClr val="tx1">
                  <a:lumMod val="75000"/>
                  <a:lumOff val="25000"/>
                </a:schemeClr>
              </a:solidFill>
              <a:latin typeface="+mj-ea"/>
              <a:ea typeface="+mj-ea"/>
              <a:cs typeface="MiSans Normal" panose="00000500000000000000" pitchFamily="2" charset="-122"/>
            </a:endParaRPr>
          </a:p>
        </p:txBody>
      </p:sp>
    </p:spTree>
    <p:custDataLst>
      <p:tags r:id="rId16"/>
    </p:custDataLst>
  </p:cSld>
  <p:clrMapOvr>
    <a:overrideClrMapping bg1="lt1" tx1="dk1" bg2="lt2" tx2="dk2" accent1="accent1" accent2="accent2" accent3="accent3" accent4="accent4" accent5="accent5" accent6="accent6" hlink="hlink" folHlink="folHlink"/>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2" name="标题 1"/>
          <p:cNvSpPr>
            <a:spLocks noGrp="1"/>
          </p:cNvSpPr>
          <p:nvPr>
            <p:ph type="title" idx="5"/>
            <p:custDataLst>
              <p:tags r:id="rId3"/>
            </p:custDataLst>
          </p:nvPr>
        </p:nvSpPr>
        <p:spPr/>
        <p:txBody>
          <a:bodyPr/>
          <a:lstStyle/>
          <a:p>
            <a:r>
              <a:rPr lang="zh-CN" altLang="en-US"/>
              <a:t>单击添加文档标题</a:t>
            </a:r>
            <a:endParaRPr lang="zh-CN" altLang="en-US"/>
          </a:p>
        </p:txBody>
      </p:sp>
      <p:sp>
        <p:nvSpPr>
          <p:cNvPr id="1048874" name="文本占位符 3"/>
          <p:cNvSpPr>
            <a:spLocks noGrp="1"/>
          </p:cNvSpPr>
          <p:nvPr>
            <p:ph type="body" idx="1"/>
            <p:custDataLst>
              <p:tags r:id="rId4"/>
            </p:custDataLst>
          </p:nvPr>
        </p:nvSpPr>
        <p:spPr/>
        <p:txBody>
          <a:bodyPr/>
          <a:lstStyle/>
          <a:p>
            <a:r>
              <a:rPr lang="zh-CN" altLang="en-US"/>
              <a:t>01</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20" name="标题 1"/>
          <p:cNvSpPr>
            <a:spLocks noGrp="1"/>
          </p:cNvSpPr>
          <p:nvPr>
            <p:ph type="title" idx="5"/>
            <p:custDataLst>
              <p:tags r:id="rId3"/>
            </p:custDataLst>
          </p:nvPr>
        </p:nvSpPr>
        <p:spPr/>
        <p:txBody>
          <a:bodyPr/>
          <a:lstStyle/>
          <a:p>
            <a:r>
              <a:rPr lang="zh-CN" altLang="en-US"/>
              <a:t>心理压力的来源</a:t>
            </a:r>
            <a:endParaRPr lang="zh-CN" altLang="en-US"/>
          </a:p>
        </p:txBody>
      </p:sp>
      <p:sp>
        <p:nvSpPr>
          <p:cNvPr id="1048922" name="文本占位符 3"/>
          <p:cNvSpPr>
            <a:spLocks noGrp="1"/>
          </p:cNvSpPr>
          <p:nvPr>
            <p:ph type="body" idx="1"/>
            <p:custDataLst>
              <p:tags r:id="rId4"/>
            </p:custDataLst>
          </p:nvPr>
        </p:nvSpPr>
        <p:spPr/>
        <p:txBody>
          <a:bodyPr/>
          <a:lstStyle/>
          <a:p>
            <a:r>
              <a:rPr lang="zh-CN" altLang="en-US"/>
              <a:t>02</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68" name="标题 2"/>
          <p:cNvSpPr>
            <a:spLocks noGrp="1"/>
          </p:cNvSpPr>
          <p:nvPr>
            <p:ph type="title" idx="2"/>
          </p:nvPr>
        </p:nvSpPr>
        <p:spPr/>
        <p:txBody>
          <a:bodyPr/>
          <a:lstStyle/>
          <a:p>
            <a:r>
              <a:rPr lang="zh-CN" altLang="en-US"/>
              <a:t>工作压力</a:t>
            </a:r>
            <a:endParaRPr lang="zh-CN" altLang="en-US"/>
          </a:p>
        </p:txBody>
      </p:sp>
      <p:sp>
        <p:nvSpPr>
          <p:cNvPr id="1048970" name="圆角矩形 5"/>
          <p:cNvSpPr/>
          <p:nvPr>
            <p:custDataLst>
              <p:tags r:id="rId2"/>
            </p:custDataLst>
          </p:nvPr>
        </p:nvSpPr>
        <p:spPr>
          <a:xfrm>
            <a:off x="631821" y="1449155"/>
            <a:ext cx="2553527" cy="468675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2" name="圆角矩形 3"/>
          <p:cNvSpPr/>
          <p:nvPr>
            <p:custDataLst>
              <p:tags r:id="rId3"/>
            </p:custDataLst>
          </p:nvPr>
        </p:nvSpPr>
        <p:spPr>
          <a:xfrm>
            <a:off x="608330" y="1402809"/>
            <a:ext cx="2553527" cy="468675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4" name="文本框 5"/>
          <p:cNvSpPr txBox="1"/>
          <p:nvPr>
            <p:custDataLst>
              <p:tags r:id="rId4"/>
            </p:custDataLst>
          </p:nvPr>
        </p:nvSpPr>
        <p:spPr>
          <a:xfrm>
            <a:off x="784829" y="1776759"/>
            <a:ext cx="219989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工作任务繁重，时间紧迫</a:t>
            </a:r>
            <a:endParaRPr lang="zh-CN" altLang="en-US" sz="2300">
              <a:solidFill>
                <a:schemeClr val="tx1">
                  <a:lumMod val="75000"/>
                  <a:lumOff val="25000"/>
                </a:schemeClr>
              </a:solidFill>
              <a:latin typeface="+mn-ea"/>
              <a:sym typeface="+mn-ea"/>
            </a:endParaRPr>
          </a:p>
        </p:txBody>
      </p:sp>
      <p:sp>
        <p:nvSpPr>
          <p:cNvPr id="1048976" name="圆角矩形 16"/>
          <p:cNvSpPr/>
          <p:nvPr>
            <p:custDataLst>
              <p:tags r:id="rId5"/>
            </p:custDataLst>
          </p:nvPr>
        </p:nvSpPr>
        <p:spPr>
          <a:xfrm>
            <a:off x="791178" y="5038822"/>
            <a:ext cx="687586" cy="688220"/>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500" b="1">
                <a:latin typeface="+mn-ea"/>
              </a:rPr>
              <a:t>01</a:t>
            </a:r>
            <a:endParaRPr lang="en-US" altLang="zh-CN" sz="2500" b="1">
              <a:latin typeface="+mn-ea"/>
            </a:endParaRPr>
          </a:p>
        </p:txBody>
      </p:sp>
      <p:sp>
        <p:nvSpPr>
          <p:cNvPr id="1048978" name="圆角矩形 12"/>
          <p:cNvSpPr/>
          <p:nvPr>
            <p:custDataLst>
              <p:tags r:id="rId6"/>
            </p:custDataLst>
          </p:nvPr>
        </p:nvSpPr>
        <p:spPr>
          <a:xfrm>
            <a:off x="3431050" y="1449155"/>
            <a:ext cx="2553527" cy="468675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0" name="圆角矩形 13"/>
          <p:cNvSpPr/>
          <p:nvPr>
            <p:custDataLst>
              <p:tags r:id="rId7"/>
            </p:custDataLst>
          </p:nvPr>
        </p:nvSpPr>
        <p:spPr>
          <a:xfrm>
            <a:off x="3401845" y="1402809"/>
            <a:ext cx="2553527" cy="468675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2" name="圆角矩形 15"/>
          <p:cNvSpPr/>
          <p:nvPr>
            <p:custDataLst>
              <p:tags r:id="rId8"/>
            </p:custDataLst>
          </p:nvPr>
        </p:nvSpPr>
        <p:spPr>
          <a:xfrm>
            <a:off x="3634849" y="5043901"/>
            <a:ext cx="687586" cy="688220"/>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5556"/>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02</a:t>
            </a:r>
            <a:endParaRPr lang="en-US" altLang="zh-CN" sz="3600" b="1">
              <a:latin typeface="+mn-ea"/>
            </a:endParaRPr>
          </a:p>
        </p:txBody>
      </p:sp>
      <p:sp>
        <p:nvSpPr>
          <p:cNvPr id="1048984" name="文本框 10"/>
          <p:cNvSpPr txBox="1"/>
          <p:nvPr>
            <p:custDataLst>
              <p:tags r:id="rId9"/>
            </p:custDataLst>
          </p:nvPr>
        </p:nvSpPr>
        <p:spPr>
          <a:xfrm>
            <a:off x="3579614" y="1781838"/>
            <a:ext cx="219862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工作要求高，标准严格</a:t>
            </a:r>
            <a:endParaRPr lang="zh-CN" altLang="en-US" sz="2300">
              <a:solidFill>
                <a:schemeClr val="tx1">
                  <a:lumMod val="75000"/>
                  <a:lumOff val="25000"/>
                </a:schemeClr>
              </a:solidFill>
              <a:latin typeface="+mn-ea"/>
              <a:sym typeface="+mn-ea"/>
            </a:endParaRPr>
          </a:p>
        </p:txBody>
      </p:sp>
      <p:sp>
        <p:nvSpPr>
          <p:cNvPr id="1048986" name="圆角矩形 5"/>
          <p:cNvSpPr/>
          <p:nvPr>
            <p:custDataLst>
              <p:tags r:id="rId10"/>
            </p:custDataLst>
          </p:nvPr>
        </p:nvSpPr>
        <p:spPr>
          <a:xfrm>
            <a:off x="6224565" y="1449155"/>
            <a:ext cx="2553527" cy="468675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8" name="圆角矩形 3"/>
          <p:cNvSpPr/>
          <p:nvPr>
            <p:custDataLst>
              <p:tags r:id="rId11"/>
            </p:custDataLst>
          </p:nvPr>
        </p:nvSpPr>
        <p:spPr>
          <a:xfrm>
            <a:off x="6201074" y="1402809"/>
            <a:ext cx="2553527" cy="468675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0" name="文本框 23"/>
          <p:cNvSpPr txBox="1"/>
          <p:nvPr>
            <p:custDataLst>
              <p:tags r:id="rId12"/>
            </p:custDataLst>
          </p:nvPr>
        </p:nvSpPr>
        <p:spPr>
          <a:xfrm>
            <a:off x="6377573" y="1776759"/>
            <a:ext cx="219989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工作环境压抑，缺乏工作自主权</a:t>
            </a:r>
            <a:endParaRPr lang="zh-CN" altLang="en-US" sz="2300">
              <a:solidFill>
                <a:schemeClr val="tx1">
                  <a:lumMod val="75000"/>
                  <a:lumOff val="25000"/>
                </a:schemeClr>
              </a:solidFill>
              <a:latin typeface="+mn-ea"/>
              <a:sym typeface="+mn-ea"/>
            </a:endParaRPr>
          </a:p>
        </p:txBody>
      </p:sp>
      <p:sp>
        <p:nvSpPr>
          <p:cNvPr id="1048992" name="圆角矩形 16"/>
          <p:cNvSpPr/>
          <p:nvPr>
            <p:custDataLst>
              <p:tags r:id="rId13"/>
            </p:custDataLst>
          </p:nvPr>
        </p:nvSpPr>
        <p:spPr>
          <a:xfrm>
            <a:off x="6383922" y="5038822"/>
            <a:ext cx="687586" cy="688220"/>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03</a:t>
            </a:r>
            <a:endParaRPr lang="en-US" altLang="zh-CN" sz="3600" b="1">
              <a:latin typeface="+mn-ea"/>
            </a:endParaRPr>
          </a:p>
        </p:txBody>
      </p:sp>
      <p:sp>
        <p:nvSpPr>
          <p:cNvPr id="1048994" name="圆角矩形 12"/>
          <p:cNvSpPr/>
          <p:nvPr>
            <p:custDataLst>
              <p:tags r:id="rId14"/>
            </p:custDataLst>
          </p:nvPr>
        </p:nvSpPr>
        <p:spPr>
          <a:xfrm>
            <a:off x="9023794" y="1449155"/>
            <a:ext cx="2553527" cy="468675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6" name="圆角矩形 13"/>
          <p:cNvSpPr/>
          <p:nvPr>
            <p:custDataLst>
              <p:tags r:id="rId15"/>
            </p:custDataLst>
          </p:nvPr>
        </p:nvSpPr>
        <p:spPr>
          <a:xfrm>
            <a:off x="8994589" y="1402809"/>
            <a:ext cx="2553527" cy="468675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8" name="圆角矩形 15"/>
          <p:cNvSpPr/>
          <p:nvPr>
            <p:custDataLst>
              <p:tags r:id="rId16"/>
            </p:custDataLst>
          </p:nvPr>
        </p:nvSpPr>
        <p:spPr>
          <a:xfrm>
            <a:off x="9227593" y="5043901"/>
            <a:ext cx="687586" cy="688220"/>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04</a:t>
            </a:r>
            <a:endParaRPr lang="en-US" altLang="zh-CN" sz="3600" b="1">
              <a:latin typeface="+mn-ea"/>
            </a:endParaRPr>
          </a:p>
        </p:txBody>
      </p:sp>
      <p:sp>
        <p:nvSpPr>
          <p:cNvPr id="1049000" name="文本框 32"/>
          <p:cNvSpPr txBox="1"/>
          <p:nvPr>
            <p:custDataLst>
              <p:tags r:id="rId17"/>
            </p:custDataLst>
          </p:nvPr>
        </p:nvSpPr>
        <p:spPr>
          <a:xfrm>
            <a:off x="9172358" y="1781838"/>
            <a:ext cx="219862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竞争激烈，职业发展压力大</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4" name="标题 2"/>
          <p:cNvSpPr>
            <a:spLocks noGrp="1"/>
          </p:cNvSpPr>
          <p:nvPr>
            <p:ph type="title" idx="2"/>
          </p:nvPr>
        </p:nvSpPr>
        <p:spPr/>
        <p:txBody>
          <a:bodyPr/>
          <a:lstStyle/>
          <a:p>
            <a:r>
              <a:rPr lang="zh-CN" altLang="en-US"/>
              <a:t>生活压力</a:t>
            </a:r>
            <a:endParaRPr lang="zh-CN" altLang="en-US"/>
          </a:p>
        </p:txBody>
      </p:sp>
      <p:sp>
        <p:nvSpPr>
          <p:cNvPr id="1049036" name="矩形 38"/>
          <p:cNvSpPr/>
          <p:nvPr>
            <p:custDataLst>
              <p:tags r:id="rId2"/>
            </p:custDataLst>
          </p:nvPr>
        </p:nvSpPr>
        <p:spPr>
          <a:xfrm rot="204112">
            <a:off x="1333904" y="1289050"/>
            <a:ext cx="4220707" cy="220301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8" name="矩形 39"/>
          <p:cNvSpPr/>
          <p:nvPr>
            <p:custDataLst>
              <p:tags r:id="rId3"/>
            </p:custDataLst>
          </p:nvPr>
        </p:nvSpPr>
        <p:spPr>
          <a:xfrm>
            <a:off x="1338781" y="1289747"/>
            <a:ext cx="4220707" cy="220301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0" name="TextBox 2"/>
          <p:cNvSpPr txBox="1"/>
          <p:nvPr>
            <p:custDataLst>
              <p:tags r:id="rId4"/>
            </p:custDataLst>
          </p:nvPr>
        </p:nvSpPr>
        <p:spPr>
          <a:xfrm>
            <a:off x="1583329" y="1461836"/>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工作压力：工作任务繁重、时间紧迫等</a:t>
            </a:r>
            <a:endParaRPr lang="zh-CN" altLang="en-US" sz="2600" b="1" spc="150">
              <a:solidFill>
                <a:srgbClr val="FFFFFF"/>
              </a:solidFill>
              <a:latin typeface="+mj-ea"/>
              <a:ea typeface="+mj-ea"/>
              <a:cs typeface="微软雅黑" panose="020b0503020204020204" pitchFamily="34" charset="-122"/>
              <a:sym typeface="+mn-lt"/>
            </a:endParaRPr>
          </a:p>
        </p:txBody>
      </p:sp>
      <p:sp>
        <p:nvSpPr>
          <p:cNvPr id="1049042" name="矩形 100"/>
          <p:cNvSpPr/>
          <p:nvPr>
            <p:custDataLst>
              <p:tags r:id="rId5"/>
            </p:custDataLst>
          </p:nvPr>
        </p:nvSpPr>
        <p:spPr>
          <a:xfrm rot="204112">
            <a:off x="6625465" y="1289050"/>
            <a:ext cx="4220707" cy="220301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4" name="矩形 101"/>
          <p:cNvSpPr/>
          <p:nvPr>
            <p:custDataLst>
              <p:tags r:id="rId6"/>
            </p:custDataLst>
          </p:nvPr>
        </p:nvSpPr>
        <p:spPr>
          <a:xfrm>
            <a:off x="6631038" y="1289747"/>
            <a:ext cx="4220707" cy="22030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6" name="TextBox 2"/>
          <p:cNvSpPr txBox="1"/>
          <p:nvPr>
            <p:custDataLst>
              <p:tags r:id="rId7"/>
            </p:custDataLst>
          </p:nvPr>
        </p:nvSpPr>
        <p:spPr>
          <a:xfrm>
            <a:off x="6876283" y="1461836"/>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学习压力：考试、升学、竞争等</a:t>
            </a:r>
            <a:endParaRPr lang="zh-CN" altLang="en-US" sz="2600" b="1" spc="150">
              <a:solidFill>
                <a:srgbClr val="FFFFFF"/>
              </a:solidFill>
              <a:latin typeface="+mj-ea"/>
              <a:ea typeface="+mj-ea"/>
              <a:cs typeface="微软雅黑" panose="020b0503020204020204" pitchFamily="34" charset="-122"/>
              <a:sym typeface="+mn-lt"/>
            </a:endParaRPr>
          </a:p>
        </p:txBody>
      </p:sp>
      <p:sp>
        <p:nvSpPr>
          <p:cNvPr id="1049048" name="矩形 122"/>
          <p:cNvSpPr/>
          <p:nvPr>
            <p:custDataLst>
              <p:tags r:id="rId8"/>
            </p:custDataLst>
          </p:nvPr>
        </p:nvSpPr>
        <p:spPr>
          <a:xfrm rot="204112">
            <a:off x="1333904" y="4045956"/>
            <a:ext cx="4220707" cy="220301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0" name="矩形 123"/>
          <p:cNvSpPr/>
          <p:nvPr>
            <p:custDataLst>
              <p:tags r:id="rId9"/>
            </p:custDataLst>
          </p:nvPr>
        </p:nvSpPr>
        <p:spPr>
          <a:xfrm>
            <a:off x="1338781" y="4046653"/>
            <a:ext cx="4220707" cy="220301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2" name="TextBox 2"/>
          <p:cNvSpPr txBox="1"/>
          <p:nvPr>
            <p:custDataLst>
              <p:tags r:id="rId10"/>
            </p:custDataLst>
          </p:nvPr>
        </p:nvSpPr>
        <p:spPr>
          <a:xfrm>
            <a:off x="1582632" y="4218742"/>
            <a:ext cx="3749727" cy="1819126"/>
          </a:xfrm>
          <a:prstGeom prst="rect">
            <a:avLst/>
          </a:prstGeom>
          <a:noFill/>
        </p:spPr>
        <p:txBody>
          <a:bodyPr wrap="square" bIns="46990" rtlCol="0" anchor="ctr" anchorCtr="0">
            <a:normAutofit fontScale="6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人际关系压力：与家人、朋友、同事等之间的矛盾和冲突</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054" name="矩形 89"/>
          <p:cNvSpPr/>
          <p:nvPr>
            <p:custDataLst>
              <p:tags r:id="rId11"/>
            </p:custDataLst>
          </p:nvPr>
        </p:nvSpPr>
        <p:spPr>
          <a:xfrm rot="204112">
            <a:off x="6625465" y="4045956"/>
            <a:ext cx="4220707" cy="220301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6" name="矩形 90"/>
          <p:cNvSpPr/>
          <p:nvPr>
            <p:custDataLst>
              <p:tags r:id="rId12"/>
            </p:custDataLst>
          </p:nvPr>
        </p:nvSpPr>
        <p:spPr>
          <a:xfrm>
            <a:off x="6631038" y="4046653"/>
            <a:ext cx="4220707" cy="220301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8" name="TextBox 2"/>
          <p:cNvSpPr txBox="1"/>
          <p:nvPr>
            <p:custDataLst>
              <p:tags r:id="rId13"/>
            </p:custDataLst>
          </p:nvPr>
        </p:nvSpPr>
        <p:spPr>
          <a:xfrm>
            <a:off x="6874889" y="4218742"/>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经济压力：财务状况紧张、债务负担等</a:t>
            </a:r>
            <a:endParaRPr lang="zh-CN" altLang="en-US" sz="26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92" name="标题 2"/>
          <p:cNvSpPr>
            <a:spLocks noGrp="1"/>
          </p:cNvSpPr>
          <p:nvPr>
            <p:ph type="title" idx="2"/>
          </p:nvPr>
        </p:nvSpPr>
        <p:spPr/>
        <p:txBody>
          <a:bodyPr/>
          <a:lstStyle/>
          <a:p>
            <a:r>
              <a:rPr lang="zh-CN" altLang="en-US"/>
              <a:t>人际关系压力</a:t>
            </a:r>
            <a:endParaRPr lang="zh-CN" altLang="en-US"/>
          </a:p>
        </p:txBody>
      </p:sp>
      <p:sp>
        <p:nvSpPr>
          <p:cNvPr id="1049094" name="矩形 38"/>
          <p:cNvSpPr/>
          <p:nvPr>
            <p:custDataLst>
              <p:tags r:id="rId2"/>
            </p:custDataLst>
          </p:nvPr>
        </p:nvSpPr>
        <p:spPr>
          <a:xfrm rot="204112">
            <a:off x="1333904" y="1289050"/>
            <a:ext cx="4220707" cy="220301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6" name="矩形 39"/>
          <p:cNvSpPr/>
          <p:nvPr>
            <p:custDataLst>
              <p:tags r:id="rId3"/>
            </p:custDataLst>
          </p:nvPr>
        </p:nvSpPr>
        <p:spPr>
          <a:xfrm>
            <a:off x="1338781" y="1289747"/>
            <a:ext cx="4220707" cy="220301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8" name="TextBox 2"/>
          <p:cNvSpPr txBox="1"/>
          <p:nvPr>
            <p:custDataLst>
              <p:tags r:id="rId4"/>
            </p:custDataLst>
          </p:nvPr>
        </p:nvSpPr>
        <p:spPr>
          <a:xfrm>
            <a:off x="1583329" y="1461836"/>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500" b="1" spc="150">
                <a:solidFill>
                  <a:srgbClr val="FFFFFF"/>
                </a:solidFill>
                <a:latin typeface="+mj-ea"/>
                <a:ea typeface="+mj-ea"/>
                <a:cs typeface="微软雅黑" panose="020b0503020204020204" pitchFamily="34" charset="-122"/>
                <a:sym typeface="+mn-lt"/>
              </a:rPr>
              <a:t>工作关系：与同事、上司之间的相处压力</a:t>
            </a:r>
            <a:endParaRPr lang="zh-CN" altLang="en-US" sz="3500" b="1" spc="150">
              <a:solidFill>
                <a:srgbClr val="FFFFFF"/>
              </a:solidFill>
              <a:latin typeface="+mj-ea"/>
              <a:ea typeface="+mj-ea"/>
              <a:cs typeface="微软雅黑" panose="020b0503020204020204" pitchFamily="34" charset="-122"/>
              <a:sym typeface="+mn-lt"/>
            </a:endParaRPr>
          </a:p>
        </p:txBody>
      </p:sp>
      <p:sp>
        <p:nvSpPr>
          <p:cNvPr id="1049100" name="矩形 100"/>
          <p:cNvSpPr/>
          <p:nvPr>
            <p:custDataLst>
              <p:tags r:id="rId5"/>
            </p:custDataLst>
          </p:nvPr>
        </p:nvSpPr>
        <p:spPr>
          <a:xfrm rot="204112">
            <a:off x="6625465" y="1289050"/>
            <a:ext cx="4220707" cy="220301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2" name="矩形 101"/>
          <p:cNvSpPr/>
          <p:nvPr>
            <p:custDataLst>
              <p:tags r:id="rId6"/>
            </p:custDataLst>
          </p:nvPr>
        </p:nvSpPr>
        <p:spPr>
          <a:xfrm>
            <a:off x="6631038" y="1289747"/>
            <a:ext cx="4220707" cy="22030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4" name="TextBox 2"/>
          <p:cNvSpPr txBox="1"/>
          <p:nvPr>
            <p:custDataLst>
              <p:tags r:id="rId7"/>
            </p:custDataLst>
          </p:nvPr>
        </p:nvSpPr>
        <p:spPr>
          <a:xfrm>
            <a:off x="6876283" y="1461836"/>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500" b="1" spc="150">
                <a:solidFill>
                  <a:srgbClr val="FFFFFF"/>
                </a:solidFill>
                <a:latin typeface="+mj-ea"/>
                <a:ea typeface="+mj-ea"/>
                <a:cs typeface="微软雅黑" panose="020b0503020204020204" pitchFamily="34" charset="-122"/>
                <a:sym typeface="+mn-lt"/>
              </a:rPr>
              <a:t>家庭关系：与家人之间的矛盾和冲突</a:t>
            </a:r>
            <a:endParaRPr lang="zh-CN" altLang="en-US" sz="3500" b="1" spc="150">
              <a:solidFill>
                <a:srgbClr val="FFFFFF"/>
              </a:solidFill>
              <a:latin typeface="+mj-ea"/>
              <a:ea typeface="+mj-ea"/>
              <a:cs typeface="微软雅黑" panose="020b0503020204020204" pitchFamily="34" charset="-122"/>
              <a:sym typeface="+mn-lt"/>
            </a:endParaRPr>
          </a:p>
        </p:txBody>
      </p:sp>
      <p:sp>
        <p:nvSpPr>
          <p:cNvPr id="1049106" name="矩形 122"/>
          <p:cNvSpPr/>
          <p:nvPr>
            <p:custDataLst>
              <p:tags r:id="rId8"/>
            </p:custDataLst>
          </p:nvPr>
        </p:nvSpPr>
        <p:spPr>
          <a:xfrm rot="204112">
            <a:off x="1333904" y="4045956"/>
            <a:ext cx="4220707" cy="220301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8" name="矩形 123"/>
          <p:cNvSpPr/>
          <p:nvPr>
            <p:custDataLst>
              <p:tags r:id="rId9"/>
            </p:custDataLst>
          </p:nvPr>
        </p:nvSpPr>
        <p:spPr>
          <a:xfrm>
            <a:off x="1338781" y="4046653"/>
            <a:ext cx="4220707" cy="220301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0" name="TextBox 2"/>
          <p:cNvSpPr txBox="1"/>
          <p:nvPr>
            <p:custDataLst>
              <p:tags r:id="rId10"/>
            </p:custDataLst>
          </p:nvPr>
        </p:nvSpPr>
        <p:spPr>
          <a:xfrm>
            <a:off x="1582632" y="4218742"/>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3500" b="1" spc="150">
                <a:solidFill>
                  <a:srgbClr val="FFFFFF"/>
                </a:solidFill>
                <a:latin typeface="+mj-ea"/>
                <a:ea typeface="+mj-ea"/>
                <a:cs typeface="微软雅黑" panose="020b0503020204020204" pitchFamily="34" charset="-122"/>
                <a:sym typeface="+mn-lt"/>
              </a:rPr>
              <a:t>社交关系：与朋友、亲戚之间的交往压力</a:t>
            </a:r>
            <a:endParaRPr lang="zh-CN" altLang="en-US" sz="3500" b="1" spc="150">
              <a:solidFill>
                <a:srgbClr val="FFFFFF"/>
              </a:solidFill>
              <a:latin typeface="+mj-ea"/>
              <a:ea typeface="+mj-ea"/>
              <a:cs typeface="微软雅黑" panose="020b0503020204020204" pitchFamily="34" charset="-122"/>
              <a:sym typeface="+mn-lt"/>
            </a:endParaRPr>
          </a:p>
        </p:txBody>
      </p:sp>
      <p:sp>
        <p:nvSpPr>
          <p:cNvPr id="1049112" name="矩形 89"/>
          <p:cNvSpPr/>
          <p:nvPr>
            <p:custDataLst>
              <p:tags r:id="rId11"/>
            </p:custDataLst>
          </p:nvPr>
        </p:nvSpPr>
        <p:spPr>
          <a:xfrm rot="204112">
            <a:off x="6625465" y="4045956"/>
            <a:ext cx="4220707" cy="220301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4" name="矩形 90"/>
          <p:cNvSpPr/>
          <p:nvPr>
            <p:custDataLst>
              <p:tags r:id="rId12"/>
            </p:custDataLst>
          </p:nvPr>
        </p:nvSpPr>
        <p:spPr>
          <a:xfrm>
            <a:off x="6631038" y="4046653"/>
            <a:ext cx="4220707" cy="220301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6" name="TextBox 2"/>
          <p:cNvSpPr txBox="1"/>
          <p:nvPr>
            <p:custDataLst>
              <p:tags r:id="rId13"/>
            </p:custDataLst>
          </p:nvPr>
        </p:nvSpPr>
        <p:spPr>
          <a:xfrm>
            <a:off x="6874889" y="4218742"/>
            <a:ext cx="3749727" cy="1819126"/>
          </a:xfrm>
          <a:prstGeom prst="rect">
            <a:avLst/>
          </a:prstGeom>
          <a:noFill/>
        </p:spPr>
        <p:txBody>
          <a:bodyPr wrap="square" bIns="46990" rtlCol="0" anchor="ctr" anchorCtr="0">
            <a:normAutofit fontScale="8454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情感关系：恋爱、婚姻中的情感压力和矛盾</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50" name="标题 2"/>
          <p:cNvSpPr>
            <a:spLocks noGrp="1"/>
          </p:cNvSpPr>
          <p:nvPr>
            <p:ph type="title" idx="2"/>
          </p:nvPr>
        </p:nvSpPr>
        <p:spPr/>
        <p:txBody>
          <a:bodyPr/>
          <a:lstStyle/>
          <a:p>
            <a:r>
              <a:rPr lang="zh-CN" altLang="en-US"/>
              <a:t>自我期望压力</a:t>
            </a:r>
            <a:endParaRPr lang="zh-CN" altLang="en-US"/>
          </a:p>
        </p:txBody>
      </p:sp>
      <p:sp>
        <p:nvSpPr>
          <p:cNvPr id="1049152" name="对角圆角矩形 15"/>
          <p:cNvSpPr/>
          <p:nvPr>
            <p:custDataLst>
              <p:tags r:id="rId2"/>
            </p:custDataLst>
          </p:nvPr>
        </p:nvSpPr>
        <p:spPr>
          <a:xfrm>
            <a:off x="1305000" y="4106881"/>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4" name="对角圆角矩形 16"/>
          <p:cNvSpPr/>
          <p:nvPr>
            <p:custDataLst>
              <p:tags r:id="rId3"/>
            </p:custDataLst>
          </p:nvPr>
        </p:nvSpPr>
        <p:spPr>
          <a:xfrm>
            <a:off x="1305000" y="3960308"/>
            <a:ext cx="582800" cy="55611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6" name="直角三角形 17"/>
          <p:cNvSpPr/>
          <p:nvPr>
            <p:custDataLst>
              <p:tags r:id="rId4"/>
            </p:custDataLst>
          </p:nvPr>
        </p:nvSpPr>
        <p:spPr>
          <a:xfrm>
            <a:off x="1887930" y="3960981"/>
            <a:ext cx="87808" cy="146346"/>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8" name="文本框 27"/>
          <p:cNvSpPr txBox="1"/>
          <p:nvPr>
            <p:custDataLst>
              <p:tags r:id="rId5"/>
            </p:custDataLst>
          </p:nvPr>
        </p:nvSpPr>
        <p:spPr>
          <a:xfrm>
            <a:off x="1925582" y="4118311"/>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影响：过度的自我期望压力可能导致焦虑、抑郁等心理问题，影响个体的心理健康。</a:t>
            </a:r>
            <a:endParaRPr lang="en-US" altLang="zh-CN" sz="1600">
              <a:solidFill>
                <a:schemeClr val="dk1">
                  <a:lumMod val="80000"/>
                  <a:lumOff val="20000"/>
                </a:schemeClr>
              </a:solidFill>
              <a:latin typeface="+mn-ea"/>
              <a:sym typeface="+mn-ea"/>
            </a:endParaRPr>
          </a:p>
        </p:txBody>
      </p:sp>
      <p:sp>
        <p:nvSpPr>
          <p:cNvPr id="1049160" name="对角圆角矩形 52"/>
          <p:cNvSpPr/>
          <p:nvPr>
            <p:custDataLst>
              <p:tags r:id="rId6"/>
            </p:custDataLst>
          </p:nvPr>
        </p:nvSpPr>
        <p:spPr>
          <a:xfrm>
            <a:off x="1305000" y="1436295"/>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2" name="对角圆角矩形 53"/>
          <p:cNvSpPr/>
          <p:nvPr>
            <p:custDataLst>
              <p:tags r:id="rId7"/>
            </p:custDataLst>
          </p:nvPr>
        </p:nvSpPr>
        <p:spPr>
          <a:xfrm>
            <a:off x="1305000" y="1289050"/>
            <a:ext cx="582800" cy="55611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4" name="直角三角形 54"/>
          <p:cNvSpPr/>
          <p:nvPr>
            <p:custDataLst>
              <p:tags r:id="rId8"/>
            </p:custDataLst>
          </p:nvPr>
        </p:nvSpPr>
        <p:spPr>
          <a:xfrm>
            <a:off x="1887930" y="1289722"/>
            <a:ext cx="87808" cy="146346"/>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66" name="文本框 56"/>
          <p:cNvSpPr txBox="1"/>
          <p:nvPr>
            <p:custDataLst>
              <p:tags r:id="rId9"/>
            </p:custDataLst>
          </p:nvPr>
        </p:nvSpPr>
        <p:spPr>
          <a:xfrm>
            <a:off x="1925582" y="1439657"/>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定义：个体对自己有过高的要求和期望，从而产生的心理压力。</a:t>
            </a:r>
            <a:endParaRPr lang="zh-CN" altLang="en-US" sz="1600">
              <a:solidFill>
                <a:schemeClr val="dk1">
                  <a:lumMod val="80000"/>
                  <a:lumOff val="20000"/>
                </a:schemeClr>
              </a:solidFill>
              <a:latin typeface="+mn-ea"/>
              <a:sym typeface="+mn-ea"/>
            </a:endParaRPr>
          </a:p>
        </p:txBody>
      </p:sp>
      <p:sp>
        <p:nvSpPr>
          <p:cNvPr id="1049168" name="对角圆角矩形 5"/>
          <p:cNvSpPr/>
          <p:nvPr>
            <p:custDataLst>
              <p:tags r:id="rId10"/>
            </p:custDataLst>
          </p:nvPr>
        </p:nvSpPr>
        <p:spPr>
          <a:xfrm>
            <a:off x="1305000" y="2771588"/>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0" name="对角圆角矩形 6"/>
          <p:cNvSpPr/>
          <p:nvPr>
            <p:custDataLst>
              <p:tags r:id="rId11"/>
            </p:custDataLst>
          </p:nvPr>
        </p:nvSpPr>
        <p:spPr>
          <a:xfrm>
            <a:off x="1305000" y="2624343"/>
            <a:ext cx="582800" cy="55611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2" name="直角三角形 7"/>
          <p:cNvSpPr/>
          <p:nvPr>
            <p:custDataLst>
              <p:tags r:id="rId12"/>
            </p:custDataLst>
          </p:nvPr>
        </p:nvSpPr>
        <p:spPr>
          <a:xfrm>
            <a:off x="1887930" y="2625688"/>
            <a:ext cx="87808" cy="146346"/>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4" name="文本框 8"/>
          <p:cNvSpPr txBox="1"/>
          <p:nvPr>
            <p:custDataLst>
              <p:tags r:id="rId13"/>
            </p:custDataLst>
          </p:nvPr>
        </p:nvSpPr>
        <p:spPr>
          <a:xfrm>
            <a:off x="1925582" y="2783018"/>
            <a:ext cx="8652018" cy="793200"/>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产生原因：自我期望压力可能来源于个人内心的价值观、社会比较、家庭期望等。</a:t>
            </a:r>
            <a:endParaRPr lang="zh-CN" altLang="en-US" sz="1600">
              <a:solidFill>
                <a:schemeClr val="dk1">
                  <a:lumMod val="80000"/>
                  <a:lumOff val="20000"/>
                </a:schemeClr>
              </a:solidFill>
              <a:latin typeface="+mn-ea"/>
              <a:sym typeface="+mn-ea"/>
            </a:endParaRPr>
          </a:p>
        </p:txBody>
      </p:sp>
      <p:sp>
        <p:nvSpPr>
          <p:cNvPr id="1049176" name="对角圆角矩形 9"/>
          <p:cNvSpPr/>
          <p:nvPr>
            <p:custDataLst>
              <p:tags r:id="rId14"/>
            </p:custDataLst>
          </p:nvPr>
        </p:nvSpPr>
        <p:spPr>
          <a:xfrm>
            <a:off x="1305000" y="5442847"/>
            <a:ext cx="9575806" cy="80710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78" name="对角圆角矩形 10"/>
          <p:cNvSpPr/>
          <p:nvPr>
            <p:custDataLst>
              <p:tags r:id="rId15"/>
            </p:custDataLst>
          </p:nvPr>
        </p:nvSpPr>
        <p:spPr>
          <a:xfrm>
            <a:off x="1305000" y="5295601"/>
            <a:ext cx="582800" cy="55611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0" name="直角三角形 11"/>
          <p:cNvSpPr/>
          <p:nvPr>
            <p:custDataLst>
              <p:tags r:id="rId16"/>
            </p:custDataLst>
          </p:nvPr>
        </p:nvSpPr>
        <p:spPr>
          <a:xfrm>
            <a:off x="1887930" y="5296274"/>
            <a:ext cx="87808" cy="146346"/>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82" name="文本框 12"/>
          <p:cNvSpPr txBox="1"/>
          <p:nvPr>
            <p:custDataLst>
              <p:tags r:id="rId17"/>
            </p:custDataLst>
          </p:nvPr>
        </p:nvSpPr>
        <p:spPr>
          <a:xfrm>
            <a:off x="1925582" y="5453604"/>
            <a:ext cx="8652018" cy="793200"/>
          </a:xfrm>
          <a:prstGeom prst="rect">
            <a:avLst/>
          </a:prstGeom>
          <a:noFill/>
        </p:spPr>
        <p:txBody>
          <a:bodyPr wrap="square" tIns="0" bIns="107950" rtlCol="0" anchor="ctr" anchorCtr="0">
            <a:normAutofit fontScale="8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应对方法：个体可以通过调整自我期望、接受自己的不足、寻求心理咨询等方式来减轻自我期望压力。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16" name="标题 1"/>
          <p:cNvSpPr>
            <a:spLocks noGrp="1"/>
          </p:cNvSpPr>
          <p:nvPr>
            <p:ph type="title" idx="5"/>
            <p:custDataLst>
              <p:tags r:id="rId3"/>
            </p:custDataLst>
          </p:nvPr>
        </p:nvSpPr>
        <p:spPr/>
        <p:txBody>
          <a:bodyPr/>
          <a:lstStyle/>
          <a:p>
            <a:r>
              <a:rPr lang="zh-CN" altLang="en-US"/>
              <a:t>心理压力的负面影响</a:t>
            </a:r>
            <a:endParaRPr lang="zh-CN" altLang="en-US"/>
          </a:p>
        </p:txBody>
      </p:sp>
      <p:sp>
        <p:nvSpPr>
          <p:cNvPr id="1049218" name="文本占位符 3"/>
          <p:cNvSpPr>
            <a:spLocks noGrp="1"/>
          </p:cNvSpPr>
          <p:nvPr>
            <p:ph type="body" idx="1"/>
            <p:custDataLst>
              <p:tags r:id="rId4"/>
            </p:custDataLst>
          </p:nvPr>
        </p:nvSpPr>
        <p:spPr/>
        <p:txBody>
          <a:bodyPr/>
          <a:lstStyle/>
          <a:p>
            <a:r>
              <a:rPr lang="zh-CN" altLang="en-US"/>
              <a:t>03</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64" name="标题 2"/>
          <p:cNvSpPr>
            <a:spLocks noGrp="1"/>
          </p:cNvSpPr>
          <p:nvPr>
            <p:ph type="title" idx="2"/>
          </p:nvPr>
        </p:nvSpPr>
        <p:spPr/>
        <p:txBody>
          <a:bodyPr/>
          <a:lstStyle/>
          <a:p>
            <a:r>
              <a:rPr lang="zh-CN" altLang="en-US"/>
              <a:t>身体健康问题</a:t>
            </a:r>
            <a:endParaRPr lang="zh-CN" altLang="en-US"/>
          </a:p>
        </p:txBody>
      </p:sp>
      <p:sp>
        <p:nvSpPr>
          <p:cNvPr id="1049266" name="圆角矩形 5"/>
          <p:cNvSpPr/>
          <p:nvPr>
            <p:custDataLst>
              <p:tags r:id="rId2"/>
            </p:custDataLst>
          </p:nvPr>
        </p:nvSpPr>
        <p:spPr>
          <a:xfrm>
            <a:off x="631821" y="1449155"/>
            <a:ext cx="2553527" cy="468675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68" name="圆角矩形 3"/>
          <p:cNvSpPr/>
          <p:nvPr>
            <p:custDataLst>
              <p:tags r:id="rId3"/>
            </p:custDataLst>
          </p:nvPr>
        </p:nvSpPr>
        <p:spPr>
          <a:xfrm>
            <a:off x="608330" y="1402809"/>
            <a:ext cx="2553527" cy="468675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0" name="文本框 5"/>
          <p:cNvSpPr txBox="1"/>
          <p:nvPr>
            <p:custDataLst>
              <p:tags r:id="rId4"/>
            </p:custDataLst>
          </p:nvPr>
        </p:nvSpPr>
        <p:spPr>
          <a:xfrm>
            <a:off x="784829" y="1776759"/>
            <a:ext cx="2199893" cy="3081755"/>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长期的心理压力可能导致身体紧张和不适，引发各种身体疾病。</a:t>
            </a:r>
            <a:endParaRPr lang="zh-CN" altLang="en-US" sz="2300">
              <a:solidFill>
                <a:schemeClr val="tx1">
                  <a:lumMod val="75000"/>
                  <a:lumOff val="25000"/>
                </a:schemeClr>
              </a:solidFill>
              <a:latin typeface="+mn-ea"/>
              <a:sym typeface="+mn-ea"/>
            </a:endParaRPr>
          </a:p>
        </p:txBody>
      </p:sp>
      <p:sp>
        <p:nvSpPr>
          <p:cNvPr id="1049272" name="圆角矩形 16"/>
          <p:cNvSpPr/>
          <p:nvPr>
            <p:custDataLst>
              <p:tags r:id="rId5"/>
            </p:custDataLst>
          </p:nvPr>
        </p:nvSpPr>
        <p:spPr>
          <a:xfrm>
            <a:off x="791178" y="5038822"/>
            <a:ext cx="687586" cy="688220"/>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500" b="1">
                <a:latin typeface="+mn-ea"/>
              </a:rPr>
              <a:t>01</a:t>
            </a:r>
            <a:endParaRPr lang="en-US" altLang="zh-CN" sz="2500" b="1">
              <a:latin typeface="+mn-ea"/>
            </a:endParaRPr>
          </a:p>
        </p:txBody>
      </p:sp>
      <p:sp>
        <p:nvSpPr>
          <p:cNvPr id="1049274" name="圆角矩形 12"/>
          <p:cNvSpPr/>
          <p:nvPr>
            <p:custDataLst>
              <p:tags r:id="rId6"/>
            </p:custDataLst>
          </p:nvPr>
        </p:nvSpPr>
        <p:spPr>
          <a:xfrm>
            <a:off x="3431050" y="1449155"/>
            <a:ext cx="2553527" cy="468675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6" name="圆角矩形 13"/>
          <p:cNvSpPr/>
          <p:nvPr>
            <p:custDataLst>
              <p:tags r:id="rId7"/>
            </p:custDataLst>
          </p:nvPr>
        </p:nvSpPr>
        <p:spPr>
          <a:xfrm>
            <a:off x="3401845" y="1402809"/>
            <a:ext cx="2553527" cy="468675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8" name="圆角矩形 15"/>
          <p:cNvSpPr/>
          <p:nvPr>
            <p:custDataLst>
              <p:tags r:id="rId8"/>
            </p:custDataLst>
          </p:nvPr>
        </p:nvSpPr>
        <p:spPr>
          <a:xfrm>
            <a:off x="3634849" y="5043901"/>
            <a:ext cx="687586" cy="688220"/>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5556"/>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02</a:t>
            </a:r>
            <a:endParaRPr lang="en-US" altLang="zh-CN" sz="3600" b="1">
              <a:latin typeface="+mn-ea"/>
            </a:endParaRPr>
          </a:p>
        </p:txBody>
      </p:sp>
      <p:sp>
        <p:nvSpPr>
          <p:cNvPr id="1049280" name="文本框 10"/>
          <p:cNvSpPr txBox="1"/>
          <p:nvPr>
            <p:custDataLst>
              <p:tags r:id="rId9"/>
            </p:custDataLst>
          </p:nvPr>
        </p:nvSpPr>
        <p:spPr>
          <a:xfrm>
            <a:off x="3579614" y="1781838"/>
            <a:ext cx="219862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心理压力可能导致睡眠障碍，影响身体的正常休息和恢复。</a:t>
            </a:r>
            <a:endParaRPr lang="zh-CN" altLang="en-US" sz="2300">
              <a:solidFill>
                <a:schemeClr val="tx1">
                  <a:lumMod val="75000"/>
                  <a:lumOff val="25000"/>
                </a:schemeClr>
              </a:solidFill>
              <a:latin typeface="+mn-ea"/>
              <a:sym typeface="+mn-ea"/>
            </a:endParaRPr>
          </a:p>
        </p:txBody>
      </p:sp>
      <p:sp>
        <p:nvSpPr>
          <p:cNvPr id="1049282" name="圆角矩形 5"/>
          <p:cNvSpPr/>
          <p:nvPr>
            <p:custDataLst>
              <p:tags r:id="rId10"/>
            </p:custDataLst>
          </p:nvPr>
        </p:nvSpPr>
        <p:spPr>
          <a:xfrm>
            <a:off x="6224565" y="1449155"/>
            <a:ext cx="2553527" cy="468675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4" name="圆角矩形 3"/>
          <p:cNvSpPr/>
          <p:nvPr>
            <p:custDataLst>
              <p:tags r:id="rId11"/>
            </p:custDataLst>
          </p:nvPr>
        </p:nvSpPr>
        <p:spPr>
          <a:xfrm>
            <a:off x="6201074" y="1402809"/>
            <a:ext cx="2553527" cy="468675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6" name="文本框 23"/>
          <p:cNvSpPr txBox="1"/>
          <p:nvPr>
            <p:custDataLst>
              <p:tags r:id="rId12"/>
            </p:custDataLst>
          </p:nvPr>
        </p:nvSpPr>
        <p:spPr>
          <a:xfrm>
            <a:off x="6377573" y="1776759"/>
            <a:ext cx="219989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心理压力可能导致食欲不振或暴饮暴食，影响身体健康。</a:t>
            </a:r>
            <a:endParaRPr lang="zh-CN" altLang="en-US" sz="2300">
              <a:solidFill>
                <a:schemeClr val="tx1">
                  <a:lumMod val="75000"/>
                  <a:lumOff val="25000"/>
                </a:schemeClr>
              </a:solidFill>
              <a:latin typeface="+mn-ea"/>
              <a:sym typeface="+mn-ea"/>
            </a:endParaRPr>
          </a:p>
        </p:txBody>
      </p:sp>
      <p:sp>
        <p:nvSpPr>
          <p:cNvPr id="1049288" name="圆角矩形 16"/>
          <p:cNvSpPr/>
          <p:nvPr>
            <p:custDataLst>
              <p:tags r:id="rId13"/>
            </p:custDataLst>
          </p:nvPr>
        </p:nvSpPr>
        <p:spPr>
          <a:xfrm>
            <a:off x="6383922" y="5038822"/>
            <a:ext cx="687586" cy="688220"/>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03</a:t>
            </a:r>
            <a:endParaRPr lang="en-US" altLang="zh-CN" sz="3600" b="1">
              <a:latin typeface="+mn-ea"/>
            </a:endParaRPr>
          </a:p>
        </p:txBody>
      </p:sp>
      <p:sp>
        <p:nvSpPr>
          <p:cNvPr id="1049290" name="圆角矩形 12"/>
          <p:cNvSpPr/>
          <p:nvPr>
            <p:custDataLst>
              <p:tags r:id="rId14"/>
            </p:custDataLst>
          </p:nvPr>
        </p:nvSpPr>
        <p:spPr>
          <a:xfrm>
            <a:off x="9023794" y="1449155"/>
            <a:ext cx="2553527" cy="468675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2" name="圆角矩形 13"/>
          <p:cNvSpPr/>
          <p:nvPr>
            <p:custDataLst>
              <p:tags r:id="rId15"/>
            </p:custDataLst>
          </p:nvPr>
        </p:nvSpPr>
        <p:spPr>
          <a:xfrm>
            <a:off x="8994589" y="1402809"/>
            <a:ext cx="2553527" cy="468675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4" name="圆角矩形 15"/>
          <p:cNvSpPr/>
          <p:nvPr>
            <p:custDataLst>
              <p:tags r:id="rId16"/>
            </p:custDataLst>
          </p:nvPr>
        </p:nvSpPr>
        <p:spPr>
          <a:xfrm>
            <a:off x="9227593" y="5043901"/>
            <a:ext cx="687586" cy="688220"/>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04</a:t>
            </a:r>
            <a:endParaRPr lang="en-US" altLang="zh-CN" sz="3600" b="1">
              <a:latin typeface="+mn-ea"/>
            </a:endParaRPr>
          </a:p>
        </p:txBody>
      </p:sp>
      <p:sp>
        <p:nvSpPr>
          <p:cNvPr id="1049296" name="文本框 32"/>
          <p:cNvSpPr txBox="1"/>
          <p:nvPr>
            <p:custDataLst>
              <p:tags r:id="rId17"/>
            </p:custDataLst>
          </p:nvPr>
        </p:nvSpPr>
        <p:spPr>
          <a:xfrm>
            <a:off x="9172358" y="1781838"/>
            <a:ext cx="2198623" cy="308175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心理压力可能导致免疫系统功能下降，增加患病风险。</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0" name="标题 2"/>
          <p:cNvSpPr>
            <a:spLocks noGrp="1"/>
          </p:cNvSpPr>
          <p:nvPr>
            <p:ph type="title" idx="2"/>
          </p:nvPr>
        </p:nvSpPr>
        <p:spPr/>
        <p:txBody>
          <a:bodyPr/>
          <a:lstStyle/>
          <a:p>
            <a:r>
              <a:rPr lang="zh-CN" altLang="en-US"/>
              <a:t>心理健康问题</a:t>
            </a:r>
            <a:endParaRPr lang="zh-CN" altLang="en-US"/>
          </a:p>
        </p:txBody>
      </p:sp>
      <p:sp>
        <p:nvSpPr>
          <p:cNvPr id="1049332" name="弧形 58"/>
          <p:cNvSpPr/>
          <p:nvPr>
            <p:custDataLst>
              <p:tags r:id="rId2"/>
            </p:custDataLst>
          </p:nvPr>
        </p:nvSpPr>
        <p:spPr>
          <a:xfrm>
            <a:off x="8107509" y="2034454"/>
            <a:ext cx="3470614" cy="34706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334" name="弧形 57"/>
          <p:cNvSpPr/>
          <p:nvPr>
            <p:custDataLst>
              <p:tags r:id="rId3"/>
            </p:custDataLst>
          </p:nvPr>
        </p:nvSpPr>
        <p:spPr>
          <a:xfrm>
            <a:off x="608330" y="2034454"/>
            <a:ext cx="3470614" cy="34706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336" name="椭圆 22"/>
          <p:cNvSpPr/>
          <p:nvPr>
            <p:custDataLst>
              <p:tags r:id="rId4"/>
            </p:custDataLst>
          </p:nvPr>
        </p:nvSpPr>
        <p:spPr>
          <a:xfrm>
            <a:off x="8448679" y="2310015"/>
            <a:ext cx="2918691" cy="291869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8" name="椭圆 23"/>
          <p:cNvSpPr/>
          <p:nvPr>
            <p:custDataLst>
              <p:tags r:id="rId5"/>
            </p:custDataLst>
          </p:nvPr>
        </p:nvSpPr>
        <p:spPr>
          <a:xfrm>
            <a:off x="8834838"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0" name="正文"/>
          <p:cNvSpPr txBox="1"/>
          <p:nvPr>
            <p:custDataLst>
              <p:tags r:id="rId6"/>
            </p:custDataLst>
          </p:nvPr>
        </p:nvSpPr>
        <p:spPr>
          <a:xfrm>
            <a:off x="8901385"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失眠症：入睡困难、睡眠质量差</a:t>
            </a:r>
            <a:endParaRPr lang="zh-CN" altLang="en-US" sz="1200" spc="150">
              <a:solidFill>
                <a:srgbClr val="FFFFFF"/>
              </a:solidFill>
              <a:latin typeface="+mn-ea"/>
              <a:sym typeface="+mn-ea"/>
            </a:endParaRPr>
          </a:p>
        </p:txBody>
      </p:sp>
      <p:sp>
        <p:nvSpPr>
          <p:cNvPr id="1049342" name="椭圆 24"/>
          <p:cNvSpPr/>
          <p:nvPr>
            <p:custDataLst>
              <p:tags r:id="rId7"/>
            </p:custDataLst>
          </p:nvPr>
        </p:nvSpPr>
        <p:spPr>
          <a:xfrm>
            <a:off x="6016437" y="2310015"/>
            <a:ext cx="2918691" cy="291869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4" name="椭圆 25"/>
          <p:cNvSpPr/>
          <p:nvPr>
            <p:custDataLst>
              <p:tags r:id="rId8"/>
            </p:custDataLst>
          </p:nvPr>
        </p:nvSpPr>
        <p:spPr>
          <a:xfrm>
            <a:off x="6401659" y="2368126"/>
            <a:ext cx="394016" cy="39401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6" name="正文"/>
          <p:cNvSpPr txBox="1"/>
          <p:nvPr>
            <p:custDataLst>
              <p:tags r:id="rId9"/>
            </p:custDataLst>
          </p:nvPr>
        </p:nvSpPr>
        <p:spPr>
          <a:xfrm>
            <a:off x="6469143"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强迫症：反复出现强迫思维和行为</a:t>
            </a:r>
            <a:endParaRPr lang="zh-CN" altLang="en-US" sz="1200" spc="150">
              <a:solidFill>
                <a:schemeClr val="tx1">
                  <a:lumMod val="65000"/>
                  <a:lumOff val="35000"/>
                </a:schemeClr>
              </a:solidFill>
              <a:latin typeface="+mn-ea"/>
              <a:sym typeface="+mn-ea"/>
            </a:endParaRPr>
          </a:p>
        </p:txBody>
      </p:sp>
      <p:sp>
        <p:nvSpPr>
          <p:cNvPr id="1049348" name="椭圆 7"/>
          <p:cNvSpPr/>
          <p:nvPr>
            <p:custDataLst>
              <p:tags r:id="rId10"/>
            </p:custDataLst>
          </p:nvPr>
        </p:nvSpPr>
        <p:spPr>
          <a:xfrm>
            <a:off x="3584195" y="2310015"/>
            <a:ext cx="2918691" cy="291869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0" name="椭圆 9"/>
          <p:cNvSpPr/>
          <p:nvPr>
            <p:custDataLst>
              <p:tags r:id="rId11"/>
            </p:custDataLst>
          </p:nvPr>
        </p:nvSpPr>
        <p:spPr>
          <a:xfrm>
            <a:off x="3969417"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2" name="正文"/>
          <p:cNvSpPr txBox="1"/>
          <p:nvPr>
            <p:custDataLst>
              <p:tags r:id="rId12"/>
            </p:custDataLst>
          </p:nvPr>
        </p:nvSpPr>
        <p:spPr>
          <a:xfrm>
            <a:off x="403690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抑郁症：情绪低落、失去兴趣</a:t>
            </a:r>
            <a:endParaRPr lang="zh-CN" altLang="en-US" sz="1200" spc="150">
              <a:solidFill>
                <a:srgbClr val="FFFFFF"/>
              </a:solidFill>
              <a:latin typeface="+mn-ea"/>
              <a:sym typeface="+mn-ea"/>
            </a:endParaRPr>
          </a:p>
        </p:txBody>
      </p:sp>
      <p:sp>
        <p:nvSpPr>
          <p:cNvPr id="1049354" name="椭圆 5"/>
          <p:cNvSpPr/>
          <p:nvPr>
            <p:custDataLst>
              <p:tags r:id="rId13"/>
            </p:custDataLst>
          </p:nvPr>
        </p:nvSpPr>
        <p:spPr>
          <a:xfrm>
            <a:off x="875455" y="2310015"/>
            <a:ext cx="2918691" cy="291869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6" name="椭圆 4"/>
          <p:cNvSpPr/>
          <p:nvPr>
            <p:custDataLst>
              <p:tags r:id="rId14"/>
            </p:custDataLst>
          </p:nvPr>
        </p:nvSpPr>
        <p:spPr>
          <a:xfrm>
            <a:off x="1260677" y="2368126"/>
            <a:ext cx="394016" cy="39401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8" name="正文"/>
          <p:cNvSpPr txBox="1"/>
          <p:nvPr>
            <p:custDataLst>
              <p:tags r:id="rId15"/>
            </p:custDataLst>
          </p:nvPr>
        </p:nvSpPr>
        <p:spPr>
          <a:xfrm>
            <a:off x="132816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焦虑症：过度担心、紧张不安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92" name="标题 2"/>
          <p:cNvSpPr>
            <a:spLocks noGrp="1"/>
          </p:cNvSpPr>
          <p:nvPr>
            <p:ph type="title" idx="2"/>
          </p:nvPr>
        </p:nvSpPr>
        <p:spPr/>
        <p:txBody>
          <a:bodyPr/>
          <a:lstStyle/>
          <a:p>
            <a:r>
              <a:rPr lang="zh-CN" altLang="en-US"/>
              <a:t>工作与生活质量的下降</a:t>
            </a:r>
            <a:endParaRPr lang="zh-CN" altLang="en-US"/>
          </a:p>
        </p:txBody>
      </p:sp>
      <p:sp>
        <p:nvSpPr>
          <p:cNvPr id="1049394" name="五边形 16"/>
          <p:cNvSpPr/>
          <p:nvPr>
            <p:custDataLst>
              <p:tags r:id="rId2"/>
            </p:custDataLst>
          </p:nvPr>
        </p:nvSpPr>
        <p:spPr>
          <a:xfrm rot="16200000" flipH="1">
            <a:off x="7128718" y="1515260"/>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6" name="五边形 17"/>
          <p:cNvSpPr/>
          <p:nvPr>
            <p:custDataLst>
              <p:tags r:id="rId3"/>
            </p:custDataLst>
          </p:nvPr>
        </p:nvSpPr>
        <p:spPr>
          <a:xfrm rot="16200000" flipH="1">
            <a:off x="7149865" y="4288748"/>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8" name="任意多边形 18"/>
          <p:cNvSpPr/>
          <p:nvPr>
            <p:custDataLst>
              <p:tags r:id="rId4"/>
            </p:custDataLst>
          </p:nvPr>
        </p:nvSpPr>
        <p:spPr>
          <a:xfrm>
            <a:off x="6439191" y="232910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0" name="任意多边形 19"/>
          <p:cNvSpPr/>
          <p:nvPr>
            <p:custDataLst>
              <p:tags r:id="rId5"/>
            </p:custDataLst>
          </p:nvPr>
        </p:nvSpPr>
        <p:spPr>
          <a:xfrm flipV="1">
            <a:off x="6311667" y="1689565"/>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2" name="五边形 2"/>
          <p:cNvSpPr/>
          <p:nvPr>
            <p:custDataLst>
              <p:tags r:id="rId6"/>
            </p:custDataLst>
          </p:nvPr>
        </p:nvSpPr>
        <p:spPr>
          <a:xfrm rot="16200000" flipH="1">
            <a:off x="1424740" y="1515901"/>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4" name="五边形 3"/>
          <p:cNvSpPr/>
          <p:nvPr>
            <p:custDataLst>
              <p:tags r:id="rId7"/>
            </p:custDataLst>
          </p:nvPr>
        </p:nvSpPr>
        <p:spPr>
          <a:xfrm rot="16200000" flipH="1">
            <a:off x="1447169" y="4288748"/>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6" name="任意多边形 4"/>
          <p:cNvSpPr/>
          <p:nvPr>
            <p:custDataLst>
              <p:tags r:id="rId8"/>
            </p:custDataLst>
          </p:nvPr>
        </p:nvSpPr>
        <p:spPr>
          <a:xfrm>
            <a:off x="736495" y="232910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8" name="任意多边形 5"/>
          <p:cNvSpPr/>
          <p:nvPr>
            <p:custDataLst>
              <p:tags r:id="rId9"/>
            </p:custDataLst>
          </p:nvPr>
        </p:nvSpPr>
        <p:spPr>
          <a:xfrm flipV="1">
            <a:off x="608330" y="1689565"/>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38500"/>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心理压力会导致工作效率下降，影响职业发展</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38500"/>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心理压力会导致身体健康问题，增加患病风险</a:t>
            </a:r>
            <a:endParaRPr sz="2000" err="1">
              <a:solidFill>
                <a:schemeClr val="tx1">
                  <a:lumMod val="75000"/>
                  <a:lumOff val="25000"/>
                </a:schemeClr>
              </a:solidFill>
              <a:latin typeface="+mn-ea"/>
              <a:ea typeface="+mn-ea"/>
              <a:cs typeface="+mn-ea"/>
              <a:sym typeface="+mn-lt"/>
            </a:endParaRPr>
          </a:p>
        </p:txBody>
      </p:sp>
      <p:sp>
        <p:nvSpPr>
          <p:cNvPr id="1049414" name="五边形 9"/>
          <p:cNvSpPr/>
          <p:nvPr>
            <p:custDataLst>
              <p:tags r:id="rId12"/>
            </p:custDataLst>
          </p:nvPr>
        </p:nvSpPr>
        <p:spPr>
          <a:xfrm rot="16200000" flipH="1">
            <a:off x="4350103" y="1528718"/>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6" name="五边形 10"/>
          <p:cNvSpPr/>
          <p:nvPr>
            <p:custDataLst>
              <p:tags r:id="rId13"/>
            </p:custDataLst>
          </p:nvPr>
        </p:nvSpPr>
        <p:spPr>
          <a:xfrm rot="16200000" flipH="1">
            <a:off x="4371891" y="4301565"/>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任意多边形 11"/>
          <p:cNvSpPr/>
          <p:nvPr>
            <p:custDataLst>
              <p:tags r:id="rId14"/>
            </p:custDataLst>
          </p:nvPr>
        </p:nvSpPr>
        <p:spPr>
          <a:xfrm>
            <a:off x="3661217" y="2341283"/>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20" name="任意多边形 12"/>
          <p:cNvSpPr/>
          <p:nvPr>
            <p:custDataLst>
              <p:tags r:id="rId15"/>
            </p:custDataLst>
          </p:nvPr>
        </p:nvSpPr>
        <p:spPr>
          <a:xfrm flipV="1">
            <a:off x="3533693" y="1703022"/>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2" name="五边形 23"/>
          <p:cNvSpPr/>
          <p:nvPr>
            <p:custDataLst>
              <p:tags r:id="rId16"/>
            </p:custDataLst>
          </p:nvPr>
        </p:nvSpPr>
        <p:spPr>
          <a:xfrm rot="16200000" flipH="1">
            <a:off x="9906050" y="1553710"/>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4" name="五边形 24"/>
          <p:cNvSpPr/>
          <p:nvPr>
            <p:custDataLst>
              <p:tags r:id="rId17"/>
            </p:custDataLst>
          </p:nvPr>
        </p:nvSpPr>
        <p:spPr>
          <a:xfrm rot="16200000" flipH="1">
            <a:off x="9927838" y="4325275"/>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任意多边形 25"/>
          <p:cNvSpPr/>
          <p:nvPr>
            <p:custDataLst>
              <p:tags r:id="rId18"/>
            </p:custDataLst>
          </p:nvPr>
        </p:nvSpPr>
        <p:spPr>
          <a:xfrm>
            <a:off x="9216523" y="2366275"/>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任意多边形 26"/>
          <p:cNvSpPr/>
          <p:nvPr>
            <p:custDataLst>
              <p:tags r:id="rId19"/>
            </p:custDataLst>
          </p:nvPr>
        </p:nvSpPr>
        <p:spPr>
          <a:xfrm flipV="1">
            <a:off x="9089640" y="1728014"/>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75668"/>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心理压力会导致情绪波动，影响人际关系</a:t>
            </a:r>
            <a:endParaRPr sz="2000" err="1">
              <a:solidFill>
                <a:schemeClr val="tx1">
                  <a:lumMod val="75000"/>
                  <a:lumOff val="25000"/>
                </a:schemeClr>
              </a:solidFill>
              <a:latin typeface="+mn-ea"/>
              <a:ea typeface="+mn-ea"/>
              <a:cs typeface="+mn-ea"/>
              <a:sym typeface="+mn-lt"/>
            </a:endParaRPr>
          </a:p>
        </p:txBody>
      </p:sp>
      <p:sp>
        <p:nvSpPr>
          <p:cNvPr id="10494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50676"/>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心理压力会导致家庭关系紧张，影响生活质量</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6" name="标题 2"/>
          <p:cNvSpPr>
            <a:spLocks noGrp="1"/>
          </p:cNvSpPr>
          <p:nvPr>
            <p:ph type="title" idx="2"/>
          </p:nvPr>
        </p:nvSpPr>
        <p:spPr/>
        <p:txBody>
          <a:bodyPr/>
          <a:lstStyle/>
          <a:p>
            <a:r>
              <a:rPr lang="zh-CN" altLang="en-US"/>
              <a:t>人际关系紧张</a:t>
            </a:r>
            <a:endParaRPr lang="zh-CN" altLang="en-US"/>
          </a:p>
        </p:txBody>
      </p:sp>
      <p:sp>
        <p:nvSpPr>
          <p:cNvPr id="1049468" name="Freeform 27"/>
          <p:cNvSpPr/>
          <p:nvPr>
            <p:custDataLst>
              <p:tags r:id="rId2"/>
            </p:custDataLst>
          </p:nvPr>
        </p:nvSpPr>
        <p:spPr bwMode="auto">
          <a:xfrm>
            <a:off x="608330" y="591943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70" name="矩形: 圆角 32"/>
          <p:cNvSpPr/>
          <p:nvPr>
            <p:custDataLst>
              <p:tags r:id="rId3"/>
            </p:custDataLst>
          </p:nvPr>
        </p:nvSpPr>
        <p:spPr>
          <a:xfrm flipH="1">
            <a:off x="738343" y="135344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72" name="任意多边形: 形状 33"/>
          <p:cNvSpPr/>
          <p:nvPr>
            <p:custDataLst>
              <p:tags r:id="rId4"/>
            </p:custDataLst>
          </p:nvPr>
        </p:nvSpPr>
        <p:spPr bwMode="auto">
          <a:xfrm>
            <a:off x="608330" y="510830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474" name="正文"/>
          <p:cNvSpPr txBox="1"/>
          <p:nvPr>
            <p:custDataLst>
              <p:tags r:id="rId5"/>
            </p:custDataLst>
          </p:nvPr>
        </p:nvSpPr>
        <p:spPr>
          <a:xfrm>
            <a:off x="873531" y="144464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心理压力会导致情绪不稳定，容易发脾气</a:t>
            </a:r>
            <a:endParaRPr lang="zh-CN" altLang="en-US" sz="1600" spc="150">
              <a:solidFill>
                <a:schemeClr val="tx1">
                  <a:lumMod val="65000"/>
                  <a:lumOff val="35000"/>
                </a:schemeClr>
              </a:solidFill>
              <a:latin typeface="+mn-ea"/>
            </a:endParaRPr>
          </a:p>
        </p:txBody>
      </p:sp>
      <p:sp>
        <p:nvSpPr>
          <p:cNvPr id="1049476" name="标题"/>
          <p:cNvSpPr txBox="1"/>
          <p:nvPr>
            <p:custDataLst>
              <p:tags r:id="rId6"/>
            </p:custDataLst>
          </p:nvPr>
        </p:nvSpPr>
        <p:spPr>
          <a:xfrm>
            <a:off x="678188" y="515811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478" name="Freeform 27"/>
          <p:cNvSpPr/>
          <p:nvPr>
            <p:custDataLst>
              <p:tags r:id="rId7"/>
            </p:custDataLst>
          </p:nvPr>
        </p:nvSpPr>
        <p:spPr bwMode="auto">
          <a:xfrm>
            <a:off x="3473799" y="591943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0" name="矩形: 圆角 38"/>
          <p:cNvSpPr/>
          <p:nvPr>
            <p:custDataLst>
              <p:tags r:id="rId8"/>
            </p:custDataLst>
          </p:nvPr>
        </p:nvSpPr>
        <p:spPr>
          <a:xfrm flipH="1">
            <a:off x="3603813" y="135344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2" name="任意多边形: 形状 39"/>
          <p:cNvSpPr/>
          <p:nvPr>
            <p:custDataLst>
              <p:tags r:id="rId9"/>
            </p:custDataLst>
          </p:nvPr>
        </p:nvSpPr>
        <p:spPr bwMode="auto">
          <a:xfrm>
            <a:off x="3473799" y="510830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484" name="正文"/>
          <p:cNvSpPr txBox="1"/>
          <p:nvPr>
            <p:custDataLst>
              <p:tags r:id="rId10"/>
            </p:custDataLst>
          </p:nvPr>
        </p:nvSpPr>
        <p:spPr>
          <a:xfrm>
            <a:off x="3739001" y="144464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心理压力会影响沟通与交流，导致人际关系疏远</a:t>
            </a:r>
            <a:endParaRPr lang="zh-CN" altLang="en-US" sz="1600" spc="150">
              <a:solidFill>
                <a:schemeClr val="tx1">
                  <a:lumMod val="65000"/>
                  <a:lumOff val="35000"/>
                </a:schemeClr>
              </a:solidFill>
              <a:latin typeface="+mn-ea"/>
            </a:endParaRPr>
          </a:p>
        </p:txBody>
      </p:sp>
      <p:sp>
        <p:nvSpPr>
          <p:cNvPr id="1049486" name="标题"/>
          <p:cNvSpPr txBox="1"/>
          <p:nvPr>
            <p:custDataLst>
              <p:tags r:id="rId11"/>
            </p:custDataLst>
          </p:nvPr>
        </p:nvSpPr>
        <p:spPr>
          <a:xfrm>
            <a:off x="3543657" y="515811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488" name="Freeform 27"/>
          <p:cNvSpPr/>
          <p:nvPr>
            <p:custDataLst>
              <p:tags r:id="rId12"/>
            </p:custDataLst>
          </p:nvPr>
        </p:nvSpPr>
        <p:spPr bwMode="auto">
          <a:xfrm>
            <a:off x="6339268" y="591943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0" name="矩形: 圆角 68"/>
          <p:cNvSpPr/>
          <p:nvPr>
            <p:custDataLst>
              <p:tags r:id="rId13"/>
            </p:custDataLst>
          </p:nvPr>
        </p:nvSpPr>
        <p:spPr>
          <a:xfrm flipH="1">
            <a:off x="6469282" y="135344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2" name="任意多边形: 形状 69"/>
          <p:cNvSpPr/>
          <p:nvPr>
            <p:custDataLst>
              <p:tags r:id="rId14"/>
            </p:custDataLst>
          </p:nvPr>
        </p:nvSpPr>
        <p:spPr bwMode="auto">
          <a:xfrm>
            <a:off x="6339268" y="510830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494" name="正文"/>
          <p:cNvSpPr txBox="1"/>
          <p:nvPr>
            <p:custDataLst>
              <p:tags r:id="rId15"/>
            </p:custDataLst>
          </p:nvPr>
        </p:nvSpPr>
        <p:spPr>
          <a:xfrm>
            <a:off x="6604470" y="144464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心理压力会使人产生自卑感，影响自信心</a:t>
            </a:r>
            <a:endParaRPr lang="zh-CN" altLang="en-US" sz="1600" spc="150">
              <a:solidFill>
                <a:schemeClr val="tx1">
                  <a:lumMod val="65000"/>
                  <a:lumOff val="35000"/>
                </a:schemeClr>
              </a:solidFill>
              <a:latin typeface="+mn-ea"/>
            </a:endParaRPr>
          </a:p>
        </p:txBody>
      </p:sp>
      <p:sp>
        <p:nvSpPr>
          <p:cNvPr id="1049496" name="标题"/>
          <p:cNvSpPr txBox="1"/>
          <p:nvPr>
            <p:custDataLst>
              <p:tags r:id="rId16"/>
            </p:custDataLst>
          </p:nvPr>
        </p:nvSpPr>
        <p:spPr>
          <a:xfrm>
            <a:off x="6409126" y="515811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498" name="Freeform 27"/>
          <p:cNvSpPr/>
          <p:nvPr>
            <p:custDataLst>
              <p:tags r:id="rId17"/>
            </p:custDataLst>
          </p:nvPr>
        </p:nvSpPr>
        <p:spPr bwMode="auto">
          <a:xfrm>
            <a:off x="9204738" y="5919432"/>
            <a:ext cx="189810" cy="174458"/>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00" name="矩形: 圆角 74"/>
          <p:cNvSpPr/>
          <p:nvPr>
            <p:custDataLst>
              <p:tags r:id="rId18"/>
            </p:custDataLst>
          </p:nvPr>
        </p:nvSpPr>
        <p:spPr>
          <a:xfrm flipH="1">
            <a:off x="9335398" y="1353440"/>
            <a:ext cx="2241800" cy="4831527"/>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02" name="任意多边形: 形状 75"/>
          <p:cNvSpPr/>
          <p:nvPr>
            <p:custDataLst>
              <p:tags r:id="rId19"/>
            </p:custDataLst>
          </p:nvPr>
        </p:nvSpPr>
        <p:spPr bwMode="auto">
          <a:xfrm>
            <a:off x="9204738" y="5108304"/>
            <a:ext cx="2217174" cy="917645"/>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504" name="正文"/>
          <p:cNvSpPr txBox="1"/>
          <p:nvPr>
            <p:custDataLst>
              <p:tags r:id="rId20"/>
            </p:custDataLst>
          </p:nvPr>
        </p:nvSpPr>
        <p:spPr>
          <a:xfrm>
            <a:off x="9469939" y="1444643"/>
            <a:ext cx="1971629" cy="3643868"/>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心理压力过大会导致社交障碍，难以建立新的人际关系</a:t>
            </a:r>
            <a:endParaRPr lang="zh-CN" altLang="en-US" sz="1600" spc="150">
              <a:solidFill>
                <a:schemeClr val="tx1">
                  <a:lumMod val="65000"/>
                  <a:lumOff val="35000"/>
                </a:schemeClr>
              </a:solidFill>
              <a:latin typeface="+mn-ea"/>
            </a:endParaRPr>
          </a:p>
        </p:txBody>
      </p:sp>
      <p:sp>
        <p:nvSpPr>
          <p:cNvPr id="1049506" name="标题"/>
          <p:cNvSpPr txBox="1"/>
          <p:nvPr>
            <p:custDataLst>
              <p:tags r:id="rId21"/>
            </p:custDataLst>
          </p:nvPr>
        </p:nvSpPr>
        <p:spPr>
          <a:xfrm>
            <a:off x="9275242" y="5158110"/>
            <a:ext cx="2119731" cy="668767"/>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40" name="标题 1"/>
          <p:cNvSpPr>
            <a:spLocks noGrp="1"/>
          </p:cNvSpPr>
          <p:nvPr>
            <p:ph type="title" idx="5"/>
            <p:custDataLst>
              <p:tags r:id="rId3"/>
            </p:custDataLst>
          </p:nvPr>
        </p:nvSpPr>
        <p:spPr/>
        <p:txBody>
          <a:bodyPr/>
          <a:lstStyle/>
          <a:p>
            <a:r>
              <a:rPr lang="zh-CN" altLang="en-US"/>
              <a:t>心理压力的释放与调适方法</a:t>
            </a:r>
            <a:endParaRPr lang="zh-CN" altLang="en-US"/>
          </a:p>
        </p:txBody>
      </p:sp>
      <p:sp>
        <p:nvSpPr>
          <p:cNvPr id="1049542" name="文本占位符 3"/>
          <p:cNvSpPr>
            <a:spLocks noGrp="1"/>
          </p:cNvSpPr>
          <p:nvPr>
            <p:ph type="body" idx="1"/>
            <p:custDataLst>
              <p:tags r:id="rId4"/>
            </p:custDataLst>
          </p:nvPr>
        </p:nvSpPr>
        <p:spPr/>
        <p:txBody>
          <a:bodyPr/>
          <a:lstStyle/>
          <a:p>
            <a:r>
              <a:rPr lang="zh-CN" altLang="en-US"/>
              <a:t>04</a:t>
            </a:r>
            <a:endParaRPr lang="zh-CN" altLang="en-US"/>
          </a:p>
        </p:txBody>
      </p:sp>
    </p:spTree>
    <p:custDataLst>
      <p:tags r:id="rId5"/>
    </p:custDataLst>
  </p:cSld>
  <p:clrMapOvr>
    <a:overrideClrMapping bg1="lt1" tx1="dk1" bg2="lt2" tx2="dk2" accent1="accent1" accent2="accent2" accent3="accent3" accent4="accent4" accent5="accent5" accent6="accent6" hlink="hlink" folHlink="folHlink"/>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88" name="标题 2"/>
          <p:cNvSpPr>
            <a:spLocks noGrp="1"/>
          </p:cNvSpPr>
          <p:nvPr>
            <p:ph type="title" idx="2"/>
          </p:nvPr>
        </p:nvSpPr>
        <p:spPr/>
        <p:txBody>
          <a:bodyPr/>
          <a:lstStyle/>
          <a:p>
            <a:r>
              <a:rPr lang="zh-CN" altLang="en-US"/>
              <a:t>运动减压法</a:t>
            </a:r>
            <a:endParaRPr lang="zh-CN" altLang="en-US"/>
          </a:p>
        </p:txBody>
      </p:sp>
      <p:sp>
        <p:nvSpPr>
          <p:cNvPr id="1049590" name="矩形 38"/>
          <p:cNvSpPr/>
          <p:nvPr>
            <p:custDataLst>
              <p:tags r:id="rId2"/>
            </p:custDataLst>
          </p:nvPr>
        </p:nvSpPr>
        <p:spPr>
          <a:xfrm rot="204112">
            <a:off x="1333904" y="1289050"/>
            <a:ext cx="4220707" cy="220301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2" name="矩形 39"/>
          <p:cNvSpPr/>
          <p:nvPr>
            <p:custDataLst>
              <p:tags r:id="rId3"/>
            </p:custDataLst>
          </p:nvPr>
        </p:nvSpPr>
        <p:spPr>
          <a:xfrm>
            <a:off x="1338781" y="1289747"/>
            <a:ext cx="4220707" cy="220301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4" name="TextBox 2"/>
          <p:cNvSpPr txBox="1"/>
          <p:nvPr>
            <p:custDataLst>
              <p:tags r:id="rId4"/>
            </p:custDataLst>
          </p:nvPr>
        </p:nvSpPr>
        <p:spPr>
          <a:xfrm>
            <a:off x="1583329" y="1461836"/>
            <a:ext cx="3749727" cy="1819126"/>
          </a:xfrm>
          <a:prstGeom prst="rect">
            <a:avLst/>
          </a:prstGeom>
          <a:noFill/>
        </p:spPr>
        <p:txBody>
          <a:bodyPr wrap="square" bIns="46990" rtlCol="0" anchor="ctr" anchorCtr="0">
            <a:normAutofit fontScale="6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运动类型：选择适合自己的运动，如跑步、游泳、瑜伽等</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596" name="矩形 100"/>
          <p:cNvSpPr/>
          <p:nvPr>
            <p:custDataLst>
              <p:tags r:id="rId5"/>
            </p:custDataLst>
          </p:nvPr>
        </p:nvSpPr>
        <p:spPr>
          <a:xfrm rot="204112">
            <a:off x="6625465" y="1289050"/>
            <a:ext cx="4220707" cy="220301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98" name="矩形 101"/>
          <p:cNvSpPr/>
          <p:nvPr>
            <p:custDataLst>
              <p:tags r:id="rId6"/>
            </p:custDataLst>
          </p:nvPr>
        </p:nvSpPr>
        <p:spPr>
          <a:xfrm>
            <a:off x="6631038" y="1289747"/>
            <a:ext cx="4220707" cy="220301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0" name="TextBox 2"/>
          <p:cNvSpPr txBox="1"/>
          <p:nvPr>
            <p:custDataLst>
              <p:tags r:id="rId7"/>
            </p:custDataLst>
          </p:nvPr>
        </p:nvSpPr>
        <p:spPr>
          <a:xfrm>
            <a:off x="6876283" y="1461836"/>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运动时间：每天30分钟以上，每周5次左右</a:t>
            </a:r>
            <a:endParaRPr lang="zh-CN" altLang="en-US" sz="2600" b="1" spc="150">
              <a:solidFill>
                <a:srgbClr val="FFFFFF"/>
              </a:solidFill>
              <a:latin typeface="+mj-ea"/>
              <a:ea typeface="+mj-ea"/>
              <a:cs typeface="微软雅黑" panose="020b0503020204020204" pitchFamily="34" charset="-122"/>
              <a:sym typeface="+mn-lt"/>
            </a:endParaRPr>
          </a:p>
        </p:txBody>
      </p:sp>
      <p:sp>
        <p:nvSpPr>
          <p:cNvPr id="1049602" name="矩形 122"/>
          <p:cNvSpPr/>
          <p:nvPr>
            <p:custDataLst>
              <p:tags r:id="rId8"/>
            </p:custDataLst>
          </p:nvPr>
        </p:nvSpPr>
        <p:spPr>
          <a:xfrm rot="204112">
            <a:off x="1333904" y="4045956"/>
            <a:ext cx="4220707" cy="220301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4" name="矩形 123"/>
          <p:cNvSpPr/>
          <p:nvPr>
            <p:custDataLst>
              <p:tags r:id="rId9"/>
            </p:custDataLst>
          </p:nvPr>
        </p:nvSpPr>
        <p:spPr>
          <a:xfrm>
            <a:off x="1338781" y="4046653"/>
            <a:ext cx="4220707" cy="220301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6" name="TextBox 2"/>
          <p:cNvSpPr txBox="1"/>
          <p:nvPr>
            <p:custDataLst>
              <p:tags r:id="rId10"/>
            </p:custDataLst>
          </p:nvPr>
        </p:nvSpPr>
        <p:spPr>
          <a:xfrm>
            <a:off x="1582632" y="4218742"/>
            <a:ext cx="3749727" cy="1819126"/>
          </a:xfrm>
          <a:prstGeom prst="rect">
            <a:avLst/>
          </a:prstGeom>
          <a:noFill/>
        </p:spPr>
        <p:txBody>
          <a:bodyPr wrap="square" bIns="46990" rtlCol="0" anchor="ctr" anchorCtr="0">
            <a:normAutofit fontScale="6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运动效果：促进身体新陈代谢，释放压力，提高心理承受能力</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608" name="矩形 89"/>
          <p:cNvSpPr/>
          <p:nvPr>
            <p:custDataLst>
              <p:tags r:id="rId11"/>
            </p:custDataLst>
          </p:nvPr>
        </p:nvSpPr>
        <p:spPr>
          <a:xfrm rot="204112">
            <a:off x="6625465" y="4045956"/>
            <a:ext cx="4220707" cy="220301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0" name="矩形 90"/>
          <p:cNvSpPr/>
          <p:nvPr>
            <p:custDataLst>
              <p:tags r:id="rId12"/>
            </p:custDataLst>
          </p:nvPr>
        </p:nvSpPr>
        <p:spPr>
          <a:xfrm>
            <a:off x="6631038" y="4046653"/>
            <a:ext cx="4220707" cy="220301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2" name="TextBox 2"/>
          <p:cNvSpPr txBox="1"/>
          <p:nvPr>
            <p:custDataLst>
              <p:tags r:id="rId13"/>
            </p:custDataLst>
          </p:nvPr>
        </p:nvSpPr>
        <p:spPr>
          <a:xfrm>
            <a:off x="6874889" y="4218742"/>
            <a:ext cx="3749727" cy="1819126"/>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注意事项：避免过度运动，注意运动安全</a:t>
            </a:r>
            <a:endParaRPr lang="zh-CN" altLang="en-US" sz="26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46" name="标题 2"/>
          <p:cNvSpPr>
            <a:spLocks noGrp="1"/>
          </p:cNvSpPr>
          <p:nvPr>
            <p:ph type="title" idx="2"/>
          </p:nvPr>
        </p:nvSpPr>
        <p:spPr/>
        <p:txBody>
          <a:bodyPr/>
          <a:lstStyle/>
          <a:p>
            <a:r>
              <a:rPr lang="zh-CN" altLang="en-US"/>
              <a:t>音乐减压法</a:t>
            </a:r>
            <a:endParaRPr lang="zh-CN" altLang="en-US"/>
          </a:p>
        </p:txBody>
      </p:sp>
      <p:sp>
        <p:nvSpPr>
          <p:cNvPr id="1049648" name="弧形 58"/>
          <p:cNvSpPr/>
          <p:nvPr>
            <p:custDataLst>
              <p:tags r:id="rId2"/>
            </p:custDataLst>
          </p:nvPr>
        </p:nvSpPr>
        <p:spPr>
          <a:xfrm>
            <a:off x="8107509" y="2034454"/>
            <a:ext cx="3470614" cy="3470614"/>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650" name="弧形 57"/>
          <p:cNvSpPr/>
          <p:nvPr>
            <p:custDataLst>
              <p:tags r:id="rId3"/>
            </p:custDataLst>
          </p:nvPr>
        </p:nvSpPr>
        <p:spPr>
          <a:xfrm>
            <a:off x="608330" y="2034454"/>
            <a:ext cx="3470614" cy="3470614"/>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652" name="椭圆 22"/>
          <p:cNvSpPr/>
          <p:nvPr>
            <p:custDataLst>
              <p:tags r:id="rId4"/>
            </p:custDataLst>
          </p:nvPr>
        </p:nvSpPr>
        <p:spPr>
          <a:xfrm>
            <a:off x="8448679" y="2310015"/>
            <a:ext cx="2918691" cy="291869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54" name="椭圆 23"/>
          <p:cNvSpPr/>
          <p:nvPr>
            <p:custDataLst>
              <p:tags r:id="rId5"/>
            </p:custDataLst>
          </p:nvPr>
        </p:nvSpPr>
        <p:spPr>
          <a:xfrm>
            <a:off x="8834838"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56" name="正文"/>
          <p:cNvSpPr txBox="1"/>
          <p:nvPr>
            <p:custDataLst>
              <p:tags r:id="rId6"/>
            </p:custDataLst>
          </p:nvPr>
        </p:nvSpPr>
        <p:spPr>
          <a:xfrm>
            <a:off x="8901385"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适用人群：适用于喜欢音乐的人群，特别是那些在紧张的工作和生活环境中需要放松身心的人群。</a:t>
            </a:r>
            <a:endParaRPr lang="zh-CN" altLang="en-US" sz="1200" spc="150">
              <a:solidFill>
                <a:srgbClr val="FFFFFF"/>
              </a:solidFill>
              <a:latin typeface="+mn-ea"/>
              <a:sym typeface="+mn-ea"/>
            </a:endParaRPr>
          </a:p>
        </p:txBody>
      </p:sp>
      <p:sp>
        <p:nvSpPr>
          <p:cNvPr id="1049658" name="椭圆 24"/>
          <p:cNvSpPr/>
          <p:nvPr>
            <p:custDataLst>
              <p:tags r:id="rId7"/>
            </p:custDataLst>
          </p:nvPr>
        </p:nvSpPr>
        <p:spPr>
          <a:xfrm>
            <a:off x="6016437" y="2310015"/>
            <a:ext cx="2918691" cy="291869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0" name="椭圆 25"/>
          <p:cNvSpPr/>
          <p:nvPr>
            <p:custDataLst>
              <p:tags r:id="rId8"/>
            </p:custDataLst>
          </p:nvPr>
        </p:nvSpPr>
        <p:spPr>
          <a:xfrm>
            <a:off x="6401659" y="2368126"/>
            <a:ext cx="394016" cy="39401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2" name="正文"/>
          <p:cNvSpPr txBox="1"/>
          <p:nvPr>
            <p:custDataLst>
              <p:tags r:id="rId9"/>
            </p:custDataLst>
          </p:nvPr>
        </p:nvSpPr>
        <p:spPr>
          <a:xfrm>
            <a:off x="6469143" y="3152630"/>
            <a:ext cx="2013102" cy="1384719"/>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方法：选择适合自己的音乐类型和音量，可以在安静的环境下聆听，或者尝试创作自己的音乐来表达情感和释放压力。</a:t>
            </a:r>
            <a:endParaRPr lang="zh-CN" altLang="en-US" sz="1200" spc="150">
              <a:solidFill>
                <a:schemeClr val="tx1">
                  <a:lumMod val="65000"/>
                  <a:lumOff val="35000"/>
                </a:schemeClr>
              </a:solidFill>
              <a:latin typeface="+mn-ea"/>
              <a:sym typeface="+mn-ea"/>
            </a:endParaRPr>
          </a:p>
        </p:txBody>
      </p:sp>
      <p:sp>
        <p:nvSpPr>
          <p:cNvPr id="1049664" name="椭圆 7"/>
          <p:cNvSpPr/>
          <p:nvPr>
            <p:custDataLst>
              <p:tags r:id="rId10"/>
            </p:custDataLst>
          </p:nvPr>
        </p:nvSpPr>
        <p:spPr>
          <a:xfrm>
            <a:off x="3584195" y="2310015"/>
            <a:ext cx="2918691" cy="2918691"/>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6" name="椭圆 9"/>
          <p:cNvSpPr/>
          <p:nvPr>
            <p:custDataLst>
              <p:tags r:id="rId11"/>
            </p:custDataLst>
          </p:nvPr>
        </p:nvSpPr>
        <p:spPr>
          <a:xfrm>
            <a:off x="3969417" y="2368126"/>
            <a:ext cx="394016" cy="39401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68" name="正文"/>
          <p:cNvSpPr txBox="1"/>
          <p:nvPr>
            <p:custDataLst>
              <p:tags r:id="rId12"/>
            </p:custDataLst>
          </p:nvPr>
        </p:nvSpPr>
        <p:spPr>
          <a:xfrm>
            <a:off x="4036901" y="3152630"/>
            <a:ext cx="2013102" cy="1384719"/>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原理：音乐能够刺激大脑的愉悦中枢，产生放松和愉悦的感觉，同时还可以通过调整呼吸和心率来缓解压力。</a:t>
            </a:r>
            <a:endParaRPr lang="zh-CN" altLang="en-US" sz="1200" spc="150">
              <a:solidFill>
                <a:srgbClr val="FFFFFF"/>
              </a:solidFill>
              <a:latin typeface="+mn-ea"/>
              <a:sym typeface="+mn-ea"/>
            </a:endParaRPr>
          </a:p>
        </p:txBody>
      </p:sp>
      <p:sp>
        <p:nvSpPr>
          <p:cNvPr id="1049670" name="椭圆 5"/>
          <p:cNvSpPr/>
          <p:nvPr>
            <p:custDataLst>
              <p:tags r:id="rId13"/>
            </p:custDataLst>
          </p:nvPr>
        </p:nvSpPr>
        <p:spPr>
          <a:xfrm>
            <a:off x="875455" y="2310015"/>
            <a:ext cx="2918691" cy="2918691"/>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72" name="椭圆 4"/>
          <p:cNvSpPr/>
          <p:nvPr>
            <p:custDataLst>
              <p:tags r:id="rId14"/>
            </p:custDataLst>
          </p:nvPr>
        </p:nvSpPr>
        <p:spPr>
          <a:xfrm>
            <a:off x="1260677" y="2368126"/>
            <a:ext cx="394016" cy="39401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74" name="正文"/>
          <p:cNvSpPr txBox="1"/>
          <p:nvPr>
            <p:custDataLst>
              <p:tags r:id="rId15"/>
            </p:custDataLst>
          </p:nvPr>
        </p:nvSpPr>
        <p:spPr>
          <a:xfrm>
            <a:off x="1328161" y="3152630"/>
            <a:ext cx="2013102" cy="138471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简介：音乐减压法是一种通过聆听和创作音乐来减轻压力和放松身心的方法。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708" name="标题 2"/>
          <p:cNvSpPr>
            <a:spLocks noGrp="1"/>
          </p:cNvSpPr>
          <p:nvPr>
            <p:ph type="title" idx="2"/>
          </p:nvPr>
        </p:nvSpPr>
        <p:spPr/>
        <p:txBody>
          <a:bodyPr/>
          <a:lstStyle/>
          <a:p>
            <a:r>
              <a:rPr lang="zh-CN" altLang="en-US"/>
              <a:t>冥想减压法</a:t>
            </a:r>
            <a:endParaRPr lang="zh-CN" altLang="en-US"/>
          </a:p>
        </p:txBody>
      </p:sp>
      <p:sp>
        <p:nvSpPr>
          <p:cNvPr id="1049710" name="任意多边形: 形状 64"/>
          <p:cNvSpPr/>
          <p:nvPr>
            <p:custDataLst>
              <p:tags r:id="rId2"/>
            </p:custDataLst>
          </p:nvPr>
        </p:nvSpPr>
        <p:spPr>
          <a:xfrm rot="10800000">
            <a:off x="1156363" y="1289050"/>
            <a:ext cx="4564660" cy="232595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712" name="矩形 65"/>
          <p:cNvSpPr/>
          <p:nvPr>
            <p:custDataLst>
              <p:tags r:id="rId3"/>
            </p:custDataLst>
          </p:nvPr>
        </p:nvSpPr>
        <p:spPr>
          <a:xfrm>
            <a:off x="1038552" y="1664323"/>
            <a:ext cx="225136" cy="225136"/>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14" name="文本框 66"/>
          <p:cNvSpPr txBox="1"/>
          <p:nvPr>
            <p:custDataLst>
              <p:tags r:id="rId4"/>
            </p:custDataLst>
          </p:nvPr>
        </p:nvSpPr>
        <p:spPr>
          <a:xfrm>
            <a:off x="1432357" y="1561735"/>
            <a:ext cx="4012681" cy="131536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panose="020b0503020204020204" charset="-122"/>
                <a:sym typeface="+mn-ea"/>
              </a:rPr>
              <a:t>简介：冥想是一种通过深度放松身心的技巧，可以帮助减轻心理压力和焦虑。</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716" name="任意多边形: 形状 68"/>
          <p:cNvSpPr/>
          <p:nvPr>
            <p:custDataLst>
              <p:tags r:id="rId5"/>
            </p:custDataLst>
          </p:nvPr>
        </p:nvSpPr>
        <p:spPr>
          <a:xfrm rot="10800000">
            <a:off x="6522701" y="1289050"/>
            <a:ext cx="4564660" cy="232595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18" name="矩形 69"/>
          <p:cNvSpPr/>
          <p:nvPr>
            <p:custDataLst>
              <p:tags r:id="rId6"/>
            </p:custDataLst>
          </p:nvPr>
        </p:nvSpPr>
        <p:spPr>
          <a:xfrm>
            <a:off x="6404229" y="1664323"/>
            <a:ext cx="225136" cy="22513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20" name="文本框 70"/>
          <p:cNvSpPr txBox="1"/>
          <p:nvPr>
            <p:custDataLst>
              <p:tags r:id="rId7"/>
            </p:custDataLst>
          </p:nvPr>
        </p:nvSpPr>
        <p:spPr>
          <a:xfrm>
            <a:off x="6798696" y="1561735"/>
            <a:ext cx="4012681" cy="131536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原理：通过集中注意力、深呼吸和正念练习，冥想可以帮助人们放松紧张的神经和情绪，从而减轻心理压力。</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
        <p:nvSpPr>
          <p:cNvPr id="1049722" name="任意多边形: 形状 72"/>
          <p:cNvSpPr/>
          <p:nvPr>
            <p:custDataLst>
              <p:tags r:id="rId8"/>
            </p:custDataLst>
          </p:nvPr>
        </p:nvSpPr>
        <p:spPr>
          <a:xfrm rot="10800000">
            <a:off x="1156363" y="3923904"/>
            <a:ext cx="4564660" cy="232595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724" name="文本框 74"/>
          <p:cNvSpPr txBox="1"/>
          <p:nvPr>
            <p:custDataLst>
              <p:tags r:id="rId9"/>
            </p:custDataLst>
          </p:nvPr>
        </p:nvSpPr>
        <p:spPr>
          <a:xfrm>
            <a:off x="1432357" y="4195927"/>
            <a:ext cx="4012681" cy="131536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方法：选择一个安静的环境，采取舒适的姿势，集中注意力在呼吸、想象或正念练习上，保持放松状态，持续一段时间。</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726" name="矩形 73"/>
          <p:cNvSpPr/>
          <p:nvPr>
            <p:custDataLst>
              <p:tags r:id="rId10"/>
            </p:custDataLst>
          </p:nvPr>
        </p:nvSpPr>
        <p:spPr>
          <a:xfrm>
            <a:off x="1038552" y="4299177"/>
            <a:ext cx="225136" cy="225136"/>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28" name="任意多边形: 形状 83"/>
          <p:cNvSpPr/>
          <p:nvPr>
            <p:custDataLst>
              <p:tags r:id="rId11"/>
            </p:custDataLst>
          </p:nvPr>
        </p:nvSpPr>
        <p:spPr>
          <a:xfrm rot="10800000">
            <a:off x="6582930" y="3923904"/>
            <a:ext cx="4564660" cy="232595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0" name="矩形 84"/>
          <p:cNvSpPr/>
          <p:nvPr>
            <p:custDataLst>
              <p:tags r:id="rId12"/>
            </p:custDataLst>
          </p:nvPr>
        </p:nvSpPr>
        <p:spPr>
          <a:xfrm>
            <a:off x="6465120" y="4299177"/>
            <a:ext cx="225136" cy="22513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32" name="文本框 85"/>
          <p:cNvSpPr txBox="1"/>
          <p:nvPr>
            <p:custDataLst>
              <p:tags r:id="rId13"/>
            </p:custDataLst>
          </p:nvPr>
        </p:nvSpPr>
        <p:spPr>
          <a:xfrm>
            <a:off x="6858925" y="4195927"/>
            <a:ext cx="4012681" cy="131536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效果：长期坚持冥想可以增强自我意识，提高情绪调节能力，减轻焦虑和压力，有益于身心健康。</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https://d.book118.com/765042020120011101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 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根据需要可酌情增减文字，以便观者准确的理解您传达的思想。单击此处添加文本具体内容，简明扼要的阐述您的观点。"/>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 name="KSO_WM_TEMPLATE_THUMBS_INDEX" val="1、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1.xml><?xml version="1.0" encoding="utf-8"?>
<p:tagLst xmlns:p="http://schemas.openxmlformats.org/presentationml/2006/main">
  <p:tag name="KSO_WM_BEAUTIFY_FLAG" val="#wm#"/>
  <p:tag name="KSO_WM_SLIDE_CONTENT_AREA" val="{&quot;left&quot;:&quot;413.45&quot;,&quot;top&quot;:&quot;89.95&quot;,&quot;width&quot;:&quot;493.5&quot;,&quot;height&quot;:&quot;323.95&quot;}"/>
  <p:tag name="KSO_WM_SLIDE_ID" val="custom2023028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 name="KSO_WM_TEMPLATE_THUMBS_INDEX" val="1、9"/>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1_1"/>
  <p:tag name="KSO_WM_UNIT_INDEX" val="1_1_1"/>
  <p:tag name="KSO_WM_UNIT_LAYERLEVEL" val="1_1_1"/>
  <p:tag name="KSO_WM_UNIT_PRESET_TEXT" val="01"/>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2_1"/>
  <p:tag name="KSO_WM_UNIT_INDEX" val="1_2_1"/>
  <p:tag name="KSO_WM_UNIT_LAYERLEVEL" val="1_1_1"/>
  <p:tag name="KSO_WM_UNIT_PRESET_TEXT" val="02"/>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4_1"/>
  <p:tag name="KSO_WM_UNIT_INDEX" val="1_4_1"/>
  <p:tag name="KSO_WM_UNIT_LAYERLEVEL" val="1_1_1"/>
  <p:tag name="KSO_WM_UNIT_PRESET_TEXT" val="04"/>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5_1"/>
  <p:tag name="KSO_WM_UNIT_INDEX" val="1_5_1"/>
  <p:tag name="KSO_WM_UNIT_LAYERLEVEL" val="1_1_1"/>
  <p:tag name="KSO_WM_UNIT_PRESET_TEXT" val="05"/>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60.1,&quot;width&quot;:645.0500000000001}"/>
  <p:tag name="KSO_WM_TAG_VERSION" val="1.0"/>
  <p:tag name="KSO_WM_TEMPLATE_CATEGORY" val="custom"/>
  <p:tag name="KSO_WM_TEMPLATE_INDEX" val="20230280"/>
  <p:tag name="KSO_WM_UNIT_COMPATIBLE" val="0"/>
  <p:tag name="KSO_WM_UNIT_DIAGRAM_ISNUMVISUAL" val="0"/>
  <p:tag name="KSO_WM_UNIT_DIAGRAM_ISREFERUNIT" val="0"/>
  <p:tag name="KSO_WM_UNIT_HIGHLIGHT" val="0"/>
  <p:tag name="KSO_WM_UNIT_ID" val="custom20230280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40"/>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280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2"/>
  <p:tag name="KSO_WM_UNIT_TYPE" val="e"/>
  <p:tag name="KSO_WM_UNIT_VALUE" val="6"/>
</p:tagLst>
</file>

<file path=ppt/tags/tag121.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3"/>
  <p:tag name="KSO_WM_UNIT_TYPE" val="e"/>
  <p:tag name="KSO_WM_UNIT_VALUE" val="6"/>
</p:tagLst>
</file>

<file path=ppt/tags/tag180.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3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4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4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0"/>
  <p:tag name="KSO_WM_UNIT_CONTENT_GROUP_TYPE" val="contentchip"/>
  <p:tag name="KSO_WM_UNIT_DIAGRAM_ISNUMVISUAL" val="0"/>
  <p:tag name="KSO_WM_UNIT_DIAGRAM_ISREFERUNIT" val="0"/>
  <p:tag name="KSO_WM_UNIT_HIGHLIGHT" val="0"/>
  <p:tag name="KSO_WM_UNIT_ID" val="custom20230280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30280"/>
  <p:tag name="KSO_WM_UNIT_COMPATIBLE" val="1"/>
  <p:tag name="KSO_WM_UNIT_CONTENT_GROUP_TYPE" val="contentchip"/>
  <p:tag name="KSO_WM_UNIT_DIAGRAM_ISNUMVISUAL" val="0"/>
  <p:tag name="KSO_WM_UNIT_DIAGRAM_ISREFERUNIT" val="0"/>
  <p:tag name="KSO_WM_UNIT_HIGHLIGHT" val="0"/>
  <p:tag name="KSO_WM_UNIT_ID" val="custom20230280_7*e*1"/>
  <p:tag name="KSO_WM_UNIT_INDEX" val="1"/>
  <p:tag name="KSO_WM_UNIT_LAYERLEVEL" val="1"/>
  <p:tag name="KSO_WM_UNIT_NOCLEAR" val="0"/>
  <p:tag name="KSO_WM_UNIT_PRESET_TEXT" val="04"/>
  <p:tag name="KSO_WM_UNIT_TYPE" val="e"/>
  <p:tag name="KSO_WM_UNIT_VALUE" val="6"/>
</p:tagLst>
</file>

<file path=ppt/tags/tag253.xml><?xml version="1.0" encoding="utf-8"?>
<p:tagLst xmlns:p="http://schemas.openxmlformats.org/presentationml/2006/main">
  <p:tag name="KSO_WM_BEAUTIFY_FLAG" val="#wm#"/>
  <p:tag name="KSO_WM_SLIDE_CONTENT_AREA" val="{&quot;left&quot;:&quot;139.5&quot;,&quot;top&quot;:&quot;66.4&quot;,&quot;width&quot;:&quot;693&quot;,&quot;height&quot;:&quot;392.25&quot;}"/>
  <p:tag name="KSO_WM_SLIDE_ID" val="custom20230280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80"/>
  <p:tag name="KSO_WM_TEMPLATE_MASTER_TYPE" val="0"/>
  <p:tag name="KSO_WM_TEMPLATE_SUBCATEGORY" val="29"/>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6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8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9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6">
      <a:dk1>
        <a:srgbClr val="000000"/>
      </a:dk1>
      <a:lt1>
        <a:srgbClr val="FFFFFF"/>
      </a:lt1>
      <a:dk2>
        <a:srgbClr val="1F4A2C"/>
      </a:dk2>
      <a:lt2>
        <a:srgbClr val="F1F9F3"/>
      </a:lt2>
      <a:accent1>
        <a:srgbClr val="80B0B2"/>
      </a:accent1>
      <a:accent2>
        <a:srgbClr val="789FB8"/>
      </a:accent2>
      <a:accent3>
        <a:srgbClr val="6F8EBE"/>
      </a:accent3>
      <a:accent4>
        <a:srgbClr val="9FC597"/>
      </a:accent4>
      <a:accent5>
        <a:srgbClr val="94B77F"/>
      </a:accent5>
      <a:accent6>
        <a:srgbClr val="7EA560"/>
      </a:accent6>
      <a:hlink>
        <a:srgbClr val="0563C1"/>
      </a:hlink>
      <a:folHlink>
        <a:srgbClr val="954D72"/>
      </a:folHlink>
    </a:clrScheme>
    <a:fontScheme name="自定义 4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汉仪书宋二简</vt:lpstr>
      <vt:lpstr>MiSans Normal</vt:lpstr>
      <vt:lpstr>Wingdings</vt:lpstr>
      <vt:lpstr>Calibri Light</vt:lpstr>
      <vt:lpstr>微软雅黑</vt:lpstr>
      <vt:lpstr>宋体</vt:lpstr>
      <vt:lpstr>Office Theme</vt:lpstr>
      <vt:lpstr>心理压力释放与调适</vt:lpstr>
      <vt:lpstr>目录</vt:lpstr>
      <vt:lpstr>单击添加文档标题</vt:lpstr>
      <vt:lpstr>心理压力的来源</vt:lpstr>
      <vt:lpstr>工作压力</vt:lpstr>
      <vt:lpstr>生活压力</vt:lpstr>
      <vt:lpstr>人际关系压力</vt:lpstr>
      <vt:lpstr>自我期望压力</vt:lpstr>
      <vt:lpstr>心理压力的负面影响</vt:lpstr>
      <vt:lpstr>身体健康问题</vt:lpstr>
      <vt:lpstr>心理健康问题</vt:lpstr>
      <vt:lpstr>工作与生活质量的下降</vt:lpstr>
      <vt:lpstr>人际关系紧张</vt:lpstr>
      <vt:lpstr>心理压力的释放与调适方法</vt:lpstr>
      <vt:lpstr>运动减压法</vt:lpstr>
      <vt:lpstr>音乐减压法</vt:lpstr>
      <vt:lpstr>冥想减压法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2024-09-09T16:31:39.982</cp:lastPrinted>
  <dcterms:created xsi:type="dcterms:W3CDTF">2024-09-09T08:31:40Z</dcterms:created>
  <dcterms:modified xsi:type="dcterms:W3CDTF">2024-09-09T08:31:42Z</dcterms:modified>
</cp:coreProperties>
</file>