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A2744-70CE-4C47-A80C-3184B28D5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1B392-BDD5-40B0-BE83-83FC68C68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D2866-0800-408E-9D8E-2B044325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C73CB-34C9-4D81-B990-1ECCD2F7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21C4CC-771A-4B0A-9996-EA21FE78B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17F44-11AD-4214-8F49-074B5BF60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E49E3C-2995-4A54-8361-30EDF8EF5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5A983-8D82-4FD7-B91F-2EE11EBA5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7558B-C0F8-4826-9D6D-28ACD58EF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19407-D899-48F1-9166-0214E1CE9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F5286-375B-4FB3-84BF-6DD939C0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4230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产品质量改进计划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改进目标与原则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产品质量改进方案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通过改进生产流程、采用更优质的材料等方式，提高产品的整体质量，满足客户的需求和期望。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优质的产品是企业赢得市场份额和客户信任的关键，通过质量改进计划，企业可以在激烈的市场竞争中脱颖而出。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通过减少产品缺陷和返工率，降低生产成本和浪费，提高企业的经济效益。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产品质量现状分析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质量改进目标与计划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质量改进实施情况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未来质量改进方向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汇报质量改进计划的实施情况，包括已采取的措施、取得的成果和遇到的问题。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明确质量改进的目标和计划，包括短期和长期的目标，以及实现这些目标所需的措施和资源。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对目前产品的质量状况进行全面评估，包括产品合格率、客户投诉率、返工率等指标。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展望未来的质量改进方向，提出进一步优化的建议和措施。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当前产品合格率未达到预期目标，存在一定比例的不合格品。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产品质量波动较大，稳定性有待提高。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不同批次产品之间存在一定差异，一致性需要改进。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合格率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外观缺陷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尺寸超差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性能不达标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质量问题分类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产品表面存在划痕、气泡、颜色不均等外观问题。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产品尺寸超出允许范围，导致装配困难或功能受限。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产品性能指标未达到设计要求，影响使用效果。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原材料质量不稳定，导致产品质量波动。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生产工艺不成熟或执行不严格，造成产品质量问题。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生产设备老化、维护不足，影响产品质量稳定性。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操作人员技能水平不足，导致产品质量不稳定或不达标。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人员技能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改进目标与原则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提高产品合格率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优化产品性能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改进目标设定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针对用户需求和市场反馈，对产品性能进行持续优化，提升用户体验。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通过改进生产流程、提高生产效率、降低原材料消耗等方式，降低生产成本，提高企业盈利能力。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通过改进生产工艺和质量控制手段，降低产品缺陷率，提高产品合格率。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系统思维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改进原则与策略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始终以用户需求为出发点，关注用户体验和反馈，持续改进产品以满足用户需求。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建立完善的数据收集和分析体系，基于数据进行决策和优化，确保改进措施的科学性和有效性。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鼓励全员参与质量改进活动，激发员工创新和改进意识，形成持续改进的企业文化。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从整个生产流程和价值链的角度思考问题，寻找根本原因和解决方案，避免头痛医头、脚痛医脚的做法。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产品质量改进方案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引入先进的设计理念和方法，如模块化设计、参数化设计等，提高设计的灵活性和效率。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加强设计评审和验证，确保设计符合产品功能需求和性能指标。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优化产品结构，减少零部件数量和复杂度，降低制造成本和维修难度。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设计优化方案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引进先进的制造工艺和设备，提高生产自动化和智能化水平。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加强工艺过程控制和监督，确保工艺稳定性和产品一致性。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实施精益生产和持续改进，降低生产浪费和成本，提高生产效率和质量。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工艺提升方案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https://d.book118.com/765042301110011103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2024-09-12T14:11:06.183</cp:lastPrinted>
  <dcterms:created xsi:type="dcterms:W3CDTF">2024-09-12T06:11:06Z</dcterms:created>
  <dcterms:modified xsi:type="dcterms:W3CDTF">2024-09-12T06:11:08Z</dcterms:modified>
</cp:coreProperties>
</file>