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6E41697-E827-44CB-8E28-C8FEEC0705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D90C7E-9E5C-4118-A06E-ABDB6404C2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FFFA918-209D-4FDE-9DA1-090B993E67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723A63B-0A9E-477B-8844-4A2EF8472D0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6876826-6987-443A-AD0B-280C605445C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EF254F4-1E49-4B52-B0CF-E32877F77A8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7C98AE0-0BE3-4558-BC43-E829039761E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CB2EF8E-51AB-4BA9-A0C7-B9E2BB4935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2254B13-3C83-47FA-B00C-5AE8054D6F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87EDFCF-35F7-42B2-BFA4-73D0D98692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4AD946-B46A-41A1-9818-6B93B408C3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5043243242011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单侧腹股沟疝护理查房ppt课件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腹股沟疝概述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腹股沟疝的护理评估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腹股沟疝的护理操作流程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腹股沟疝的并发症及处理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腹股沟疝的康复与健康指导</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腹股沟疝概述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5379" r="25379"/>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5056" r="3505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腹股沟疝是指腹腔内脏器通过腹股沟区的缺损向体表突出所形成的包块。</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腹股沟疝可分为腹股沟斜疝和腹股沟直疝两种类型。</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腹股沟疝的病因主要包括腹壁强度减弱和腹内压增高。</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腹股沟疝的病理表现为腹腔内脏器通过腹股沟区的缺损向体表突出，形成包块。</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病因与病理</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病理</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病因</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临床表现</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腹股沟疝的主要临床表现为腹股沟区出现可复性包块，伴有坠胀感或疼痛。</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诊断</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腹股沟疝的诊断主要依据患者的临床表现和体格检查，辅助检查包括超声和CT等影像学检查。</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临床表现与诊断</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腹股沟疝的护理评估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60" r="2566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了解患者的年龄、性别、生活习惯、家族史等基本信息，以及腹股沟疝的发病时间、症状表现、治疗经过等。</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病史采集</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观察腹股沟区有无肿块、疼痛、皮肤红肿等情况，检查疝囊的大小、质地、活动度等。</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体格检查</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根据病情需要，进行血常规、尿常规、生化等实验室检查，以了解患者的全身状况和营养状况。</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实验室检查</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通过超声、X线等影像学检查，进一步明确腹股沟疝的病因和病情。</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影像学检查</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评估内容与方法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t="116" b="116"/>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不同年龄和性别的患者，腹股沟疝的发病机制和病情进展有所不同。</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年龄与性别</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长期慢性咳嗽、便秘、排尿困难等腹压增高因素，可加速腹股沟疝的发展。</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腹压增高因素</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患者是否伴有其他慢性疾病，如心血管疾病、肺部疾病等，可能影响手术风险和术后恢复。</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伴随疾病</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患者的营养状况对术后恢复和伤口愈合有重要影响，需评估患者的营养状况和饮食习惯。</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营养状况</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患者情况评估</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4282" b="14282"/>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采取舒适体位，避免剧烈活动，遵医嘱给予止痛药或镇痛泵。</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疼痛</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感染</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排尿困难</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心理问题</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保持伤口敷料清洁干燥，定期换药，观察伤口愈合情况，预防性使用抗生素。</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鼓励患者多饮水，协助患者排尿，必要时留置导尿管。</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与患者沟通，了解其心理状态，给予心理支持和疏导，帮助患者树立信心，积极配合治疗和护理。</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护理问题与措施</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腹股沟疝的护理操作流程</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https://d.book118.com/765043243242011040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57</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2024-08-31T23:15:19.829</cp:lastPrinted>
  <dcterms:created xsi:type="dcterms:W3CDTF">2024-08-31T15:15:19Z</dcterms:created>
  <dcterms:modified xsi:type="dcterms:W3CDTF">2024-08-31T15:15:21Z</dcterms:modified>
</cp:coreProperties>
</file>