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6C93B-9167-4856-BB57-2898C18FD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B075D-7FCF-4F22-82C7-DECA89D26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9B9B2-51BE-4947-A9EA-D3EED81CE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B6347-D21D-4488-A1BE-EE672796F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EF0828-A878-4822-92F2-A2D1E1EA1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A42BD3-1726-42AF-8840-EB9B8C0BE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843C23-5E27-4352-9D3F-4D920056F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73D2C-0164-4BDA-AF8F-FAED383D1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EE986-AC6E-4F27-BDF6-D155614C3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8E21A-2502-4B6A-9BC3-E69098B34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12F25-CD50-4305-84C0-6E89FD5CD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4403224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推拿按摩培训计划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基础知识与技能培训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理论知识巩固与提升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综合素质培养与拓展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随着人们对健康生活的追求，推拿按摩行业逐渐成为热门行业，市场规模不断扩大。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行业规模不断扩大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消费者对推拿按摩的需求不再仅仅是缓解疲劳，还希望通过推拿按摩达到治疗疾病、养生保健等目的。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随着科技的发展，推拿按摩技术不断创新，推拿按摩师需要不断学习和掌握新技术。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技术水平不断提高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推拿按摩行业现状及发展趋势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通过系统、专业的培训，使学员掌握推拿按摩的基本理论、基本知识和基本技能，提高技能水平。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提高技能水平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培养具备专业素养、职业道德和团队合作精神的推拿按摩人才，为行业发展提供人才保障。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培养专业人才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培训目标：提升技能水平，培养专业人才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推拿按摩师、中医从业者、健康管理师等相关人员。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学员需要具备一定的医学基础知识、对人体解剖和生理有一定的了解，同时需要具备一定的沟通能力和服务意识。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基础知识与技能培训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667" b="12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推拿按摩是运用手法在人体一定的部位上刺激经络和穴位，以达到疏通经络、调和气血、平衡阴阳、消除疲劳、增强体质和防治疾病的目的。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推拿按摩基本原理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推拿按摩可以改善血液循环，促进新陈代谢，缓解肌肉疼痛，改善关节僵硬和活动受限，预防和治疗许多慢性疾病。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推拿按摩的作用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推拿按摩基本原理及作用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常用推拿按摩手法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包括推法、揉法、按法、摩法、拍法、擦法等。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手法介绍与演示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在培训中，老师会详细介绍每种手法的操作要领、适用范围和注意事项，并进行现场演示，让学员更好地掌握手法。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常用推拿按摩手法介绍与演示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穴位定位方法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在推拿按摩中，找准穴位是非常关键的。常用的穴位定位方法包括手指同身寸法、骨度分寸法等。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按摩技巧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在按摩过程中，需要注意力度、方向、时间等因素，以达到最佳的按摩效果。同时，还需要根据不同的疾病和部位选择合适的按摩手法和技巧。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穴位定位与按摩技巧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临床实践与案例分析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https://d.book118.com/765044032243011104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2024-09-14T15:31:31.444</cp:lastPrinted>
  <dcterms:created xsi:type="dcterms:W3CDTF">2024-09-14T07:31:31Z</dcterms:created>
  <dcterms:modified xsi:type="dcterms:W3CDTF">2024-09-14T07:31:33Z</dcterms:modified>
</cp:coreProperties>
</file>