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43BA8-F804-4ED1-A2CC-BA2F0DDB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E3799-5DB5-4FBA-BDA9-BA9FA498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54D24-A48C-41AA-B784-F517F13E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3D2A0-C3BD-453E-A3B4-FE85B457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19530-EB31-4CAA-A74D-2A014BC7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4EB90-BBB7-44BB-8908-5D0AA46F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178E4-EE77-4EDF-B5F1-95A6961D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04484-D40F-4CDD-8E18-59DE480B4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0B2B7-D33B-41AE-BA70-E3FE8D0AC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F9778-1ABC-4E64-A954-72B4B8D5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63D7C-98AC-4596-A9A9-C3223EC8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42342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火灾预警消防安全知识讲座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火灾预警系统是一种利用先进的技术手段，对可能引发火灾的隐患进行实时监测和预警的设备系统。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火灾预警系统的主要作用是及时发现火灾隐患，并向相关人员发出警报，以便及时采取措施，防止火灾的发生或减少火灾造成的损失。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火灾预警系统的定义与作用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火灾预警系统的作用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火灾预警系统的组成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火灾预警系统通常由探测器、控制器、报警器等部分组成。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火灾预警系统的工作原理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测器负责监测环境中的烟雾、温度等参数，当发现异常情况时，将信号传输给控制器，控制器根据接收到的信号判断是否发生火灾，并发出警报信号给报警器，报警器则发出警报声和灯光提示，提醒人员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火灾预警系统的组成与工作原理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安装火灾预警系统时，需要根据场所的特点和要求选择合适的探测器和报警器，并按照规范进行安装，以确保系统的正常工作和可靠性。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火灾预警系统的安装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为了保持系统的正常工作状态，需要定期对探测器和报警器进行检查和维护，及时处理故障和更换损坏的部件。同时，也需要对系统进行定期的测试和校准，以确保其准确性和可靠性。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火灾预警系统的维护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火灾预警系统的安装与维护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A类火灾（固体物质火灾）、B类火灾（液体或可燃性液体火灾）、C类火灾（气体火灾）、D类火灾（金属火灾）和E类火灾（带电设备火灾）。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火灾蔓延速度快、火势猛烈、烟雾弥漫、温度高、危险性大。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1" r="32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适用于扑灭固体物质火灾和液体火灾。使用时，拔掉安全别针，一手握住喷嘴，对准火源，另一手用力按下压把。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适用于扑灭固体物质火灾、液体或气体火灾以及电气设备火灾。使用时，拔掉安全别针，一手握住喷嘴，对准火源，另一手用力按下压把。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水灭火器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适用于扑灭固体物质火灾。使用时，拔掉安全别针，将喷嘴对准火源，用力按下压把。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67" r="18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定期检查灭火器压力是否正常，确认安全别针是否完好，喷嘴是否堵塞。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定期检查消防栓的水压是否正常，确认水带是否完好，水枪和水带接口是否紧固。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定期检查烟雾报警器的电池是否完好，确认报警器是否正常工作。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消防器材的正确使用和维护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迅速报警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寻找逃生通道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防止烟雾中毒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火灾逃生的基本原则和技巧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279" r="262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火灾发生时，保持冷静，不要惊慌失措。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立即拨打火警电话119报警，告知火场位置和火势情况。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尽快找到最近的逃生通道，如楼梯、电梯等，迅速逃离火场。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用湿毛巾捂住口鼻，弯腰低头逃离火场，尽量避免吸入烟雾。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https://d.book118.com/765044234242011102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2024-09-11T17:05:18.897</cp:lastPrinted>
  <dcterms:created xsi:type="dcterms:W3CDTF">2024-09-11T09:05:18Z</dcterms:created>
  <dcterms:modified xsi:type="dcterms:W3CDTF">2024-09-11T09:05:20Z</dcterms:modified>
</cp:coreProperties>
</file>