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702EAB-047F-4086-8DB7-310A3C17D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D496E-3438-4332-AD96-5FA2DB8B1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3E22D5-A02D-4040-9570-14EB35845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EC413D-F610-4C3A-ABF3-C165E5376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E47584-0B8F-4F45-B5DF-7DC046B06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8638BB-5804-476E-8575-92BD4A363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DDB1AB-BDE2-457E-8774-4015F2A96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5D92DD-C5C5-4C78-B24F-24513553A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F3CBD5-001A-4292-B8A6-B8660A3CE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2BECF-F3EE-4732-BFBF-368EF231D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52A2F5-60B0-409F-80A5-439044FD8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04434001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病理学 传染病结核病第二部分护理课件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结核病的病理机制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结核病的临床表现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结核病的诊断与鉴别诊断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结核病的护理与预防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结核病的治疗与康复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结核病的病理机制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结核菌通过呼吸道、消化道或皮肤等途径侵入人体，在一定条件下繁殖并侵犯组织。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结核菌感染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免疫反应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92" r="16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组织损伤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人体对结核菌的免疫反应较弱，导致结核菌在体内长期存活并繁殖。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结核菌侵犯的组织发生炎症、坏死等病理变化，导致组织损伤和功能障碍。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结核病的发病机理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结核菌感染后，人体开始产生免疫反应，此阶段持续数周至数月不等。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感染后数月至数年，结核菌繁殖活跃，引起组织损伤和症状加重，需要治疗。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经过治疗，结核菌被抑制或清除，症状缓解，但病灶可能仍然存在。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静止期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结核病的病理过程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原发性肺结核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血行传播型肺结核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继发性肺结核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结核性胸膜炎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结核病的病理类型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结核菌侵入肺部后，在肺内形成原发病灶，并可能累及淋巴管和淋巴结。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结核菌通过血液传播至肺部和其他器官，形成散在病灶。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在原有病灶的基础上，结核菌重新繁殖并侵犯肺部或其他器官。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结核菌侵犯胸膜腔，引起胸膜炎症和积液。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结核病的临床表现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全身症状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多为长期午后潮热，部分患者可出现高热，如持续不退，应警惕结核病可能。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由于结核菌毒素的作用，患者常感到乏力，疲劳感明显。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由于结核病是一种慢性消耗性疾病，患者体重可能会明显减轻。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夜间入睡后出汗，醒后汗止，常伴有乏力、消瘦等症状。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发热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乏力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体重减轻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盗汗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多为干咳或少量粘液痰，如合并感染则痰量增多，呈脓性。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约1/3的肺结核患者会出现咳血，多为痰中带血或少量咯血。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咳血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病变累及胸膜时，可出现胸痛，呼吸、咳嗽时加重。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病情严重时，可能出现呼吸困难，尤其在活动后加重。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呼吸系统症状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部分患者可能出现结节性红斑、疱疹性结膜炎等结核性变态反应。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结核性变态反应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如出现皮肤瘙痒、荨麻疹等过敏症状。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过敏反应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如失眠、烦躁、易怒、焦虑等。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神经精神症状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如食欲不振、消化不良等。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其他全身症状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结核中毒症状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结核病的诊断与鉴别诊断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https://d.book118.com/765044340011011042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2024-09-02T23:46:46.127</cp:lastPrinted>
  <dcterms:created xsi:type="dcterms:W3CDTF">2024-09-02T15:46:46Z</dcterms:created>
  <dcterms:modified xsi:type="dcterms:W3CDTF">2024-09-02T15:46:48Z</dcterms:modified>
</cp:coreProperties>
</file>