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FA09A-9E77-406E-8A27-ED7CDD9B5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8F812-0FC2-4A26-A110-FCBC436C3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FE74F-4185-4E5D-A5C5-53532172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68B49-2668-44DA-87CC-922B3E81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09834-7828-47DC-855F-0B528F9F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4061E-A371-4C01-86AD-059977D8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013DB-3480-49FC-A824-C94444E4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96F9D-8C2B-4ABB-9737-65A408E5F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DCEDC-A2CB-46E3-A432-48257621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2EE0C-DE01-4DE3-877E-EDFF7AB6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09B5-F442-4E84-8A84-69D9C0C8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00044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家居用品行业档案管理制度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档案分类与内容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档案收集与整理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档案存储与保管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档案借阅与利用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档案信息化管理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制度执行与监管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档案管理是指对家居用品行业相关档案进行系统化、规范化、科学化的管理，包括档案的收集、整理、鉴定、保管、利用等环节。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档案管理是家居用品行业不可或缺的一部分，它有助于保护企业知识产权，确保企业历史和业务活动的真实性和完整性，为企业决策提供支持，以及优化企业资源配置。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家居用品行业档案种类繁多，包括产品设计图纸、生产工艺流程、销售合同、客户信息等。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家居用品行业档案涉及专业知识和技能，要求管理人员具备相应的专业素养。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部分档案涉及企业商业秘密和客户隐私，需要严格保密。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家居用品行业档案管理特点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确保档案的真实、完整、可用和安全，实现档案资源的有效利用和共享。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遵循统一领导、分级管理、确保安全、便于利用的原则，实现档案管理的规范化和科学化。同时，要关注档案的价值鉴定和销毁工作，确保档案资源的有效利用和节约。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档案分类与内容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827" b="168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包括产品名称、型号、规格、材质、生产工艺、执行标准等详细信息。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涵盖产品设计图纸、研发报告、技术文件等相关资料。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研发与设计资料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包括产品质量检测报告、合格证明、质量事故处理记录等。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记录产品的生产数量、销售数量、库存情况、市场反馈等信息。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生产与销售数据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产品档案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00" r="157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供应商档案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包括供应商名称、地址、联系方式等。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记录与供应商签订的合作协议、采购合同等文件。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记录供应商的供货质量、交货期、价格等评估信息。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包括与供应商的沟通记录、问题解决情况等。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合作协议与合同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供货情况与评估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沟通与协调记录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包括客户名称、地址、联系方式等。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客户基本信息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记录与客户签订的销售合同、订单等文件。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销售合同与订单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记录客户服务情况、投诉处理、满意度调查等信息。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服务与跟进记录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收集客户对产品的反馈意见、评价等信息。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客户反馈与评价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客户档案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667" r="31667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包括员工姓名、性别、年龄、学历等。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员工基本信息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工作经历与培训记录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绩效评估与奖惩记录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个人发展与职业规划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记录员工的工作经历、培训情况等信息。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包括员工的绩效评估结果、奖惩情况等。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了解员工的职业目标、发展计划等信息。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员工档案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档案收集与整理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48" r="107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包括家居用品设计、生产、销售等各个环节的档案资料，如设计图纸、生产工艺、销售合同等。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档案收集范围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确保档案资料的完整性、准确性和系统性，及时收集、整理和归档，避免资料流失和损坏。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档案收集要求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收集范围及要求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34" b="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按照档案资料的性质、内容和时间等因素进行分类、编目和装订，形成规范的档案卷宗。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遵循家居用品行业的档案管理规定和标准，确保档案整理的统一性和规范性。同时，根据企业实际情况，制定具体的整理流程和操作规范。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整理方法及标准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整理标准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档案资料收集不全、整理不规范、保存不善等。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加强档案管理人员的培训和指导，提高档案管理意识和技能水平；建立完善的档案管理制度和流程，明确各级管理人员的职责和要求；加强档案资料的监督和检查，及时发现和解决问题。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档案存储与保管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https://d.book118.com/765100044012011034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2024-08-29T10:09:52.343</cp:lastPrinted>
  <dcterms:created xsi:type="dcterms:W3CDTF">2024-08-29T02:09:52Z</dcterms:created>
  <dcterms:modified xsi:type="dcterms:W3CDTF">2024-08-29T02:09:54Z</dcterms:modified>
</cp:coreProperties>
</file>