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520A4-265E-4BBC-8081-E7AADAECD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DCFA3-87D3-41C7-8EA3-E3A82549A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283E-DD94-4DF8-97C6-93A4B186E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3AF4D-4B06-47F9-86AD-3FAD0C54D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1CCA4-44E0-4723-AB89-6487F3E1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FF5FD-969A-4ED5-9256-DC47E16E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4C7DA-34E9-431E-B0DE-E48723A0C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44F35-FF48-4052-A172-A324057CF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B0E4F-03FE-4727-86EC-C6FAC771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7B4F1-5C73-412A-99C8-FC2C58257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8D51E-EE80-4E0D-AA78-E17A9616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001330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网络推广方案格式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网络推广渠道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阐述推广方案的目的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明确本次网络推广的主要目标，例如提升品牌知名度、增加产品销量等。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简要概述目标市场的现状、竞争态势以及潜在机遇，为推广方案提供依据。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根据目的和背景，设定可量化的推广目标，如提高网站访问量、增加社交媒体粉丝数等。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预测推广方案实施后可能产生的效果，包括品牌知名度提升、销售量增长等，为后续策略制定提供参考。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推广目标和预期效果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网络推广策略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65" r="2146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受众行为分析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明确推广产品或服务的目标受众群体，包括年龄、性别、地域、职业等方面的特征。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通过问卷调查、访谈、观察等方式了解目标受众的需求、痛点和期望。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研究目标受众的网络使用习惯、信息获取渠道、消费决策过程等，以便制定更精准的推广策略。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https://d.book118.com/765100133020011123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2024-09-26T19:48:00.902</cp:lastPrinted>
  <dcterms:created xsi:type="dcterms:W3CDTF">2024-09-26T11:48:00Z</dcterms:created>
  <dcterms:modified xsi:type="dcterms:W3CDTF">2024-09-26T11:48:02Z</dcterms:modified>
</cp:coreProperties>
</file>